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61" r:id="rId3"/>
    <p:sldId id="262" r:id="rId4"/>
    <p:sldId id="256" r:id="rId5"/>
    <p:sldId id="258" r:id="rId6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lang="ru-RU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96" y="28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AD8B-2AA1-43A8-95D2-B2F93B85296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EE44C-5915-4784-BD1B-333041287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EE44C-5915-4784-BD1B-3330412870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46761" y="1920240"/>
            <a:ext cx="10992307" cy="2560320"/>
          </a:xfrm>
          <a:ln>
            <a:noFill/>
          </a:ln>
        </p:spPr>
        <p:txBody>
          <a:bodyPr vert="horz" tIns="0" rIns="2560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46761" y="4519950"/>
            <a:ext cx="10996575" cy="2453640"/>
          </a:xfrm>
        </p:spPr>
        <p:txBody>
          <a:bodyPr lIns="0" rIns="25603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1280162"/>
            <a:ext cx="2880360" cy="729646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1280162"/>
            <a:ext cx="8427720" cy="729646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93" y="1843432"/>
            <a:ext cx="10881360" cy="190743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493" y="3786531"/>
            <a:ext cx="10881360" cy="2113597"/>
          </a:xfrm>
        </p:spPr>
        <p:txBody>
          <a:bodyPr lIns="64008" rIns="64008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521440" cy="1600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688119"/>
            <a:ext cx="5654040" cy="6208776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688119"/>
            <a:ext cx="5654040" cy="6208776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521440" cy="1600200"/>
          </a:xfrm>
        </p:spPr>
        <p:txBody>
          <a:bodyPr tIns="64008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2" y="2597348"/>
            <a:ext cx="5656263" cy="923093"/>
          </a:xfrm>
        </p:spPr>
        <p:txBody>
          <a:bodyPr lIns="64008" tIns="0" rIns="64008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503036" y="2603661"/>
            <a:ext cx="5658485" cy="916780"/>
          </a:xfrm>
        </p:spPr>
        <p:txBody>
          <a:bodyPr lIns="64008" tIns="0" rIns="64008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40082" y="3520440"/>
            <a:ext cx="5656263" cy="538400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520440"/>
            <a:ext cx="5658485" cy="538400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628120" cy="1600200"/>
          </a:xfrm>
        </p:spPr>
        <p:txBody>
          <a:bodyPr vert="horz" tIns="6400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720093"/>
            <a:ext cx="3840480" cy="162687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60120" y="2346960"/>
            <a:ext cx="3840480" cy="6400800"/>
          </a:xfrm>
        </p:spPr>
        <p:txBody>
          <a:bodyPr lIns="25603" rIns="25603"/>
          <a:lstStyle>
            <a:lvl1pPr marL="0" indent="0" algn="l">
              <a:buNone/>
              <a:defRPr sz="2000"/>
            </a:lvl1pPr>
            <a:lvl2pPr indent="0" algn="l">
              <a:buNone/>
              <a:defRPr sz="1700"/>
            </a:lvl2pPr>
            <a:lvl3pPr indent="0" algn="l">
              <a:buNone/>
              <a:defRPr sz="14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5069" y="2346960"/>
            <a:ext cx="7156451" cy="640080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400"/>
            </a:lvl3pPr>
            <a:lvl4pPr>
              <a:defRPr sz="28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432055" y="1551308"/>
            <a:ext cx="7360920" cy="57607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1205789" y="7503678"/>
            <a:ext cx="217627" cy="21762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1" y="1647796"/>
            <a:ext cx="3097987" cy="2215669"/>
          </a:xfrm>
        </p:spPr>
        <p:txBody>
          <a:bodyPr vert="horz" lIns="64008" tIns="64008" rIns="64008" bIns="64008" anchor="b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440" y="3960299"/>
            <a:ext cx="3093720" cy="3051048"/>
          </a:xfrm>
        </p:spPr>
        <p:txBody>
          <a:bodyPr lIns="89611" rIns="64008" bIns="64008" anchor="t"/>
          <a:lstStyle>
            <a:lvl1pPr marL="0" indent="0" algn="l">
              <a:spcBef>
                <a:spcPts val="350"/>
              </a:spcBef>
              <a:buFontTx/>
              <a:buNone/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08080" y="8898892"/>
            <a:ext cx="853440" cy="51117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880111" y="1679324"/>
            <a:ext cx="6464808" cy="55046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3336" y="8143240"/>
            <a:ext cx="12828271" cy="1457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6134101" y="8707757"/>
            <a:ext cx="6667500" cy="8934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3336" y="-10002"/>
            <a:ext cx="12828271" cy="1457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34101" y="-10001"/>
            <a:ext cx="6667500" cy="8934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521440" cy="1600200"/>
          </a:xfrm>
          <a:prstGeom prst="rect">
            <a:avLst/>
          </a:prstGeom>
        </p:spPr>
        <p:txBody>
          <a:bodyPr vert="horz" lIns="0" tIns="64008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40080" y="2709672"/>
            <a:ext cx="11521440" cy="6144768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733800" y="8898892"/>
            <a:ext cx="469392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094720" y="8898892"/>
            <a:ext cx="106680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6624" y="283371"/>
            <a:ext cx="12852767" cy="90891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7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84048" indent="-38404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4564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4564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08" indent="-29443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6" indent="-29443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2304" indent="-29443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indent="-25603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72384" indent="-256032" algn="l" rtl="0" eaLnBrk="1" latinLnBrk="0" hangingPunct="1">
        <a:spcBef>
          <a:spcPct val="20000"/>
        </a:spcBef>
        <a:buClr>
          <a:schemeClr val="tx2"/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indent="-25603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hyperlink" Target="mailto:amgaSS@churap.r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0120" y="8534401"/>
            <a:ext cx="11414760" cy="33701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2857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Задание № 5  Добровольческая акция «Спасибо!»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1498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8200" y="3078540"/>
            <a:ext cx="3806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Шефская работа с нашим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ветераном   ВОВ  И.М.Павловым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Он наш главный советник во всем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 участие с докладом в различных НПК,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Создание ВПК «Сапсан»,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проведение мероприятии, бесед </a:t>
            </a:r>
            <a:r>
              <a:rPr lang="ru-RU" sz="1600" dirty="0" err="1" smtClean="0">
                <a:solidFill>
                  <a:srgbClr val="0070C0"/>
                </a:solidFill>
              </a:rPr>
              <a:t>и.т.д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user\Desktop\фото сапсан\DSC00796.jpg"/>
          <p:cNvPicPr>
            <a:picLocks noChangeAspect="1" noChangeArrowheads="1"/>
          </p:cNvPicPr>
          <p:nvPr/>
        </p:nvPicPr>
        <p:blipFill>
          <a:blip r:embed="rId4" cstate="print"/>
          <a:srcRect t="15625" b="6250"/>
          <a:stretch>
            <a:fillRect/>
          </a:stretch>
        </p:blipFill>
        <p:spPr bwMode="auto">
          <a:xfrm>
            <a:off x="4548686" y="1219200"/>
            <a:ext cx="398571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 bwMode="auto">
          <a:xfrm>
            <a:off x="8610600" y="1238250"/>
            <a:ext cx="3598333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9891" y="2971799"/>
            <a:ext cx="3592109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 l="6971"/>
          <a:stretch>
            <a:fillRect/>
          </a:stretch>
        </p:blipFill>
        <p:spPr bwMode="auto">
          <a:xfrm>
            <a:off x="914400" y="4972050"/>
            <a:ext cx="342900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200400"/>
            <a:ext cx="3352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12666" y="7162800"/>
            <a:ext cx="363173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1" y="70866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4872037"/>
            <a:ext cx="3048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82566" y="5029200"/>
            <a:ext cx="358563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714478" y="6515101"/>
            <a:ext cx="3815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Силами членов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ДО «</a:t>
            </a:r>
            <a:r>
              <a:rPr lang="ru-RU" sz="2000" b="1" dirty="0" err="1" smtClean="0">
                <a:solidFill>
                  <a:srgbClr val="C00000"/>
                </a:solidFill>
              </a:rPr>
              <a:t>Амма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Кэскилэ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ежегодная  акция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«Помощь нашим ветеранам»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" name="Picture 13" descr="C:\Users\вероника\Desktop\Camera\WhatsApp Images\IMG-20170503-WA0035.jpg"/>
          <p:cNvPicPr>
            <a:picLocks noChangeAspect="1" noChangeArrowheads="1"/>
          </p:cNvPicPr>
          <p:nvPr/>
        </p:nvPicPr>
        <p:blipFill>
          <a:blip r:embed="rId13" cstate="print"/>
          <a:srcRect l="4375" t="9481" r="5625"/>
          <a:stretch>
            <a:fillRect/>
          </a:stretch>
        </p:blipFill>
        <p:spPr bwMode="auto">
          <a:xfrm>
            <a:off x="914400" y="1524000"/>
            <a:ext cx="3429000" cy="167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70400" y="79248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4000" y="79248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381001"/>
            <a:ext cx="8534400" cy="68579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Задание № 6 Акция «Наше наследие»</a:t>
            </a:r>
            <a:endParaRPr lang="ru-RU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16" y="136921"/>
            <a:ext cx="1890184" cy="161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 l="4106"/>
          <a:stretch>
            <a:fillRect/>
          </a:stretch>
        </p:blipFill>
        <p:spPr bwMode="auto">
          <a:xfrm>
            <a:off x="8871568" y="2819400"/>
            <a:ext cx="393003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 l="16315" t="21837" r="9280" b="6013"/>
          <a:stretch>
            <a:fillRect/>
          </a:stretch>
        </p:blipFill>
        <p:spPr bwMode="auto">
          <a:xfrm>
            <a:off x="4456146" y="5410200"/>
            <a:ext cx="7964454" cy="400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 cstate="print"/>
          <a:srcRect l="6032" t="17241" r="14655" b="17241"/>
          <a:stretch>
            <a:fillRect/>
          </a:stretch>
        </p:blipFill>
        <p:spPr bwMode="auto">
          <a:xfrm>
            <a:off x="4572000" y="2895600"/>
            <a:ext cx="431546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 cstate="print"/>
          <a:srcRect l="9048" r="14762"/>
          <a:stretch>
            <a:fillRect/>
          </a:stretch>
        </p:blipFill>
        <p:spPr bwMode="auto">
          <a:xfrm>
            <a:off x="152400" y="2455545"/>
            <a:ext cx="4343400" cy="684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905000" y="1219200"/>
            <a:ext cx="10028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Ежегодно силами членов ДО «</a:t>
            </a:r>
            <a:r>
              <a:rPr lang="ru-RU" sz="2800" b="1" dirty="0" err="1" smtClean="0">
                <a:solidFill>
                  <a:srgbClr val="0070C0"/>
                </a:solidFill>
              </a:rPr>
              <a:t>Амма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Кэскилэ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ведется работа по  озеленению, покраске и очистке территории  памятников  </a:t>
            </a:r>
            <a:r>
              <a:rPr lang="ru-RU" sz="2800" b="1" dirty="0" err="1" smtClean="0">
                <a:solidFill>
                  <a:srgbClr val="0070C0"/>
                </a:solidFill>
              </a:rPr>
              <a:t>Болугурского</a:t>
            </a:r>
            <a:r>
              <a:rPr lang="ru-RU" sz="2800" b="1" dirty="0" smtClean="0">
                <a:solidFill>
                  <a:srgbClr val="0070C0"/>
                </a:solidFill>
              </a:rPr>
              <a:t> наслега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95300"/>
            <a:ext cx="9855200" cy="1257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Задание № 7 </a:t>
            </a:r>
            <a:b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  <a:t>Акция «Место встречи друзей»</a:t>
            </a:r>
            <a:endParaRPr lang="ru-RU" sz="49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6397" t="29143" r="7500"/>
          <a:stretch>
            <a:fillRect/>
          </a:stretch>
        </p:blipFill>
        <p:spPr bwMode="auto">
          <a:xfrm>
            <a:off x="4800600" y="1905000"/>
            <a:ext cx="3731342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10769" t="10256" r="8075" b="11795"/>
          <a:stretch>
            <a:fillRect/>
          </a:stretch>
        </p:blipFill>
        <p:spPr bwMode="auto">
          <a:xfrm>
            <a:off x="8667751" y="7010400"/>
            <a:ext cx="382904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1251" y="4419600"/>
            <a:ext cx="387554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9779" t="27004" r="-1702" b="9231"/>
          <a:stretch>
            <a:fillRect/>
          </a:stretch>
        </p:blipFill>
        <p:spPr bwMode="auto">
          <a:xfrm>
            <a:off x="8534400" y="1981200"/>
            <a:ext cx="4191000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16107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C:\Users\вероника\Desktop\Camera\WhatsApp Images\IMG-20170602-WA0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931573"/>
            <a:ext cx="3581400" cy="259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Users\вероника\Desktop\Camera\WhatsApp Images\IMG-20170602-WA0087.jpg"/>
          <p:cNvPicPr>
            <a:picLocks noChangeAspect="1" noChangeArrowheads="1"/>
          </p:cNvPicPr>
          <p:nvPr/>
        </p:nvPicPr>
        <p:blipFill>
          <a:blip r:embed="rId8" cstate="print"/>
          <a:srcRect t="14982"/>
          <a:stretch>
            <a:fillRect/>
          </a:stretch>
        </p:blipFill>
        <p:spPr bwMode="auto">
          <a:xfrm>
            <a:off x="152400" y="4430618"/>
            <a:ext cx="4724400" cy="235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891337"/>
            <a:ext cx="45720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/>
          <a:srcRect l="5680" r="12901"/>
          <a:stretch>
            <a:fillRect/>
          </a:stretch>
        </p:blipFill>
        <p:spPr bwMode="auto">
          <a:xfrm>
            <a:off x="4876800" y="4459914"/>
            <a:ext cx="3581400" cy="24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вероника\Desktop\араскы 1сезон\20160623_0025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799" y="1905000"/>
            <a:ext cx="4470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779" y="152400"/>
            <a:ext cx="184982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вероника\Documents\Scanned Documents\павлова м с\карта мындагг.jpeg"/>
          <p:cNvPicPr>
            <a:picLocks noChangeAspect="1" noChangeArrowheads="1"/>
          </p:cNvPicPr>
          <p:nvPr/>
        </p:nvPicPr>
        <p:blipFill>
          <a:blip r:embed="rId4" cstate="print"/>
          <a:srcRect l="4839" t="10046" r="4839" b="22502"/>
          <a:stretch>
            <a:fillRect/>
          </a:stretch>
        </p:blipFill>
        <p:spPr bwMode="auto">
          <a:xfrm>
            <a:off x="320040" y="2590800"/>
            <a:ext cx="5674360" cy="26860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13360"/>
            <a:ext cx="11562080" cy="9867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МБОУ </a:t>
            </a:r>
            <a:r>
              <a:rPr lang="ru-RU" sz="3200" b="1" dirty="0" err="1" smtClean="0">
                <a:latin typeface="Monotype Corsiva" pitchFamily="66" charset="0"/>
              </a:rPr>
              <a:t>Амгинская</a:t>
            </a:r>
            <a:r>
              <a:rPr lang="ru-RU" sz="3200" b="1" dirty="0" smtClean="0">
                <a:latin typeface="Monotype Corsiva" pitchFamily="66" charset="0"/>
              </a:rPr>
              <a:t> СОШ  </a:t>
            </a:r>
            <a:r>
              <a:rPr lang="ru-RU" sz="3200" b="1" dirty="0" err="1" smtClean="0">
                <a:latin typeface="Monotype Corsiva" pitchFamily="66" charset="0"/>
              </a:rPr>
              <a:t>им.Р.И.Константинова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задание № 4 «Мин </a:t>
            </a:r>
            <a:r>
              <a:rPr lang="ru-RU" sz="3200" b="1" dirty="0" err="1" smtClean="0">
                <a:latin typeface="Monotype Corsiva" pitchFamily="66" charset="0"/>
              </a:rPr>
              <a:t>дойдум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  <a:endParaRPr lang="ru-RU" sz="3200" b="1" dirty="0">
              <a:latin typeface="Monotype Corsiva" pitchFamily="66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81000" y="228600"/>
          <a:ext cx="1676400" cy="1272540"/>
        </p:xfrm>
        <a:graphic>
          <a:graphicData uri="http://schemas.openxmlformats.org/presentationml/2006/ole">
            <p:oleObj spid="_x0000_s1026" name="Изображение" r:id="rId5" imgW="7912193" imgH="7976732" progId="StaticMetafile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80160" y="1143000"/>
            <a:ext cx="10454640" cy="160659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Муниципальное образование 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Болугурский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наслег 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еМындагай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, участок 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Кыстык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Кугда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–общая площадь  территории  наслега 41,3 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тыс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га,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население 977 человек  основное занятия сельское хозяйство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Глава наслега Флегонтова А.Н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C:\Users\вероника\Documents\Scanned Documents\павлова м с\табуншик рик.jpeg"/>
          <p:cNvPicPr>
            <a:picLocks noChangeAspect="1" noChangeArrowheads="1"/>
          </p:cNvPicPr>
          <p:nvPr/>
        </p:nvPicPr>
        <p:blipFill>
          <a:blip r:embed="rId6" cstate="print"/>
          <a:srcRect l="17341" t="11570" r="52155" b="66181"/>
          <a:stretch>
            <a:fillRect/>
          </a:stretch>
        </p:blipFill>
        <p:spPr bwMode="auto">
          <a:xfrm rot="5400000">
            <a:off x="5635616" y="2746384"/>
            <a:ext cx="236856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10614" y="4953000"/>
            <a:ext cx="4594206" cy="960263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Константинов Роман Иннокентьевич 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 Герой Социалистического Труда 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совхоза </a:t>
            </a:r>
            <a:r>
              <a:rPr lang="ru-RU" sz="1800" dirty="0" err="1" smtClean="0">
                <a:solidFill>
                  <a:srgbClr val="C00000"/>
                </a:solidFill>
              </a:rPr>
              <a:t>Мындагай</a:t>
            </a:r>
            <a:r>
              <a:rPr lang="ru-RU" sz="1800" dirty="0" smtClean="0">
                <a:solidFill>
                  <a:srgbClr val="C00000"/>
                </a:solidFill>
              </a:rPr>
              <a:t> (1948г)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7" name="Picture 2" descr="E:\IMG-20180301-WA00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3000" y="6217920"/>
            <a:ext cx="3886200" cy="239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IMG_4816"/>
          <p:cNvPicPr>
            <a:picLocks noChangeAspect="1" noChangeArrowheads="1"/>
          </p:cNvPicPr>
          <p:nvPr/>
        </p:nvPicPr>
        <p:blipFill>
          <a:blip r:embed="rId8" cstate="print"/>
          <a:srcRect l="22585" t="15225" b="18385"/>
          <a:stretch>
            <a:fillRect/>
          </a:stretch>
        </p:blipFill>
        <p:spPr bwMode="auto">
          <a:xfrm>
            <a:off x="4216003" y="7086600"/>
            <a:ext cx="4394597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09600" y="8629650"/>
            <a:ext cx="1178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 678677, РС(Я),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</a:rPr>
              <a:t>Чурапчинский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 улус (район), с.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</a:rPr>
              <a:t>Мындагай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 ул. Ленина 11 Телефон/факс – 8(41151)29233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E-mail –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hlinkClick r:id="rId9"/>
              </a:rPr>
              <a:t>amgaSS@churap.ru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3" name="Picture 8" descr="E:\Дьоруой сканер\сканирование0098.jpg"/>
          <p:cNvPicPr>
            <a:picLocks noChangeAspect="1" noChangeArrowheads="1"/>
          </p:cNvPicPr>
          <p:nvPr/>
        </p:nvPicPr>
        <p:blipFill>
          <a:blip r:embed="rId10" cstate="print"/>
          <a:srcRect l="9058" t="2518" r="2058" b="987"/>
          <a:stretch>
            <a:fillRect/>
          </a:stretch>
        </p:blipFill>
        <p:spPr bwMode="auto">
          <a:xfrm>
            <a:off x="8991600" y="29718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4852229"/>
            <a:ext cx="3352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Microsoft Uighur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Куммут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кемус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ырыата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Microsoft Uighur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Кылы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h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ахха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кутуллар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Microsoft Uighur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Сарсыардаанны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сарыалы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Microsoft Uighur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Кыыс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Амматтан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сазалыыр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Microsoft Uighur" pitchFamily="2" charset="-78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Мындазаайы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мин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дойдум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Microsoft Uighur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Мындазаайы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киэн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туттуум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Microsoft Uighur" pitchFamily="2" charset="-78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Microsoft Uighur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0000" y="5827627"/>
            <a:ext cx="345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Кемус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сулус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умайар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Кестекуунэп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дьоруойдаах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Номох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туттар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Ытыктанар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дьоннордоох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-------</a:t>
            </a:r>
            <a:endParaRPr lang="en-US" sz="12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Мында5аайы мин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дойдум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Мында5аайы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киэн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туттуум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1" descr="C:\Users\Юлия\Desktop\IMG-20170210-WA0015.jpg"/>
          <p:cNvPicPr>
            <a:picLocks noChangeAspect="1" noChangeArrowheads="1"/>
          </p:cNvPicPr>
          <p:nvPr/>
        </p:nvPicPr>
        <p:blipFill>
          <a:blip r:embed="rId11" cstate="print"/>
          <a:srcRect l="16162" t="8784" r="26118"/>
          <a:stretch>
            <a:fillRect/>
          </a:stretch>
        </p:blipFill>
        <p:spPr bwMode="auto">
          <a:xfrm>
            <a:off x="1219200" y="6462712"/>
            <a:ext cx="2209800" cy="283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457200"/>
            <a:ext cx="10210800" cy="2560701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Задание № 2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«Единое  детское движение: стремление вперед!»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ДО «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Амма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Кэскилэ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»   охват 116 обучающихся 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Актив самоуправления «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Субэ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»  - всего 12 членов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Лидер  -Гермогенов Петя ученик 10 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кл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асса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00400"/>
            <a:ext cx="2971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0172700" y="2882900"/>
            <a:ext cx="25908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 l="18732" t="8326" r="27559"/>
          <a:stretch>
            <a:fillRect/>
          </a:stretch>
        </p:blipFill>
        <p:spPr bwMode="auto">
          <a:xfrm>
            <a:off x="6629400" y="5334000"/>
            <a:ext cx="2286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7391400"/>
            <a:ext cx="325119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print"/>
          <a:srcRect t="27586" r="33680" b="17241"/>
          <a:stretch>
            <a:fillRect/>
          </a:stretch>
        </p:blipFill>
        <p:spPr bwMode="auto">
          <a:xfrm>
            <a:off x="8610600" y="7391400"/>
            <a:ext cx="3962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 cstate="print"/>
          <a:srcRect l="2394" t="18085" r="13830"/>
          <a:stretch>
            <a:fillRect/>
          </a:stretch>
        </p:blipFill>
        <p:spPr bwMode="auto">
          <a:xfrm>
            <a:off x="6324600" y="3124200"/>
            <a:ext cx="3886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336551" y="3740150"/>
            <a:ext cx="40767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C:\Users\вероника\Desktop\самсунг дуас\тимуровские работы\20160418_102101.jpg"/>
          <p:cNvPicPr>
            <a:picLocks noChangeAspect="1" noChangeArrowheads="1"/>
          </p:cNvPicPr>
          <p:nvPr/>
        </p:nvPicPr>
        <p:blipFill>
          <a:blip r:embed="rId10" cstate="print"/>
          <a:srcRect r="12712"/>
          <a:stretch>
            <a:fillRect/>
          </a:stretch>
        </p:blipFill>
        <p:spPr bwMode="auto">
          <a:xfrm>
            <a:off x="9067800" y="5416686"/>
            <a:ext cx="3581400" cy="197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5410200"/>
            <a:ext cx="3276600" cy="194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5" name="Picture 15" descr="C:\Users\вероника\Desktop\фото до\20161205_101522.jpg"/>
          <p:cNvPicPr>
            <a:picLocks noChangeAspect="1" noChangeArrowheads="1"/>
          </p:cNvPicPr>
          <p:nvPr/>
        </p:nvPicPr>
        <p:blipFill>
          <a:blip r:embed="rId12" cstate="print"/>
          <a:srcRect r="13265"/>
          <a:stretch>
            <a:fillRect/>
          </a:stretch>
        </p:blipFill>
        <p:spPr bwMode="auto">
          <a:xfrm>
            <a:off x="3505200" y="7391400"/>
            <a:ext cx="5029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238</Words>
  <Application>Microsoft Office PowerPoint</Application>
  <PresentationFormat>A3 (297x420 мм)</PresentationFormat>
  <Paragraphs>47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Поток</vt:lpstr>
      <vt:lpstr>Изображение</vt:lpstr>
      <vt:lpstr>Слайд 1</vt:lpstr>
      <vt:lpstr>Задание № 6 Акция «Наше наследие»</vt:lpstr>
      <vt:lpstr>Задание № 7  Акция «Место встречи друзей»</vt:lpstr>
      <vt:lpstr>МБОУ Амгинская СОШ  им.Р.И.Константинова задание № 4 «Мин дойдум»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Амгинская СОШ  им.Р.И.Константинова</dc:title>
  <dc:creator>вероника</dc:creator>
  <cp:lastModifiedBy>вероника</cp:lastModifiedBy>
  <cp:revision>67</cp:revision>
  <dcterms:created xsi:type="dcterms:W3CDTF">2006-08-16T00:00:00Z</dcterms:created>
  <dcterms:modified xsi:type="dcterms:W3CDTF">2018-05-23T15:00:54Z</dcterms:modified>
</cp:coreProperties>
</file>