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8" r:id="rId1"/>
  </p:sldMasterIdLst>
  <p:sldIdLst>
    <p:sldId id="257" r:id="rId2"/>
    <p:sldId id="260" r:id="rId3"/>
    <p:sldId id="268" r:id="rId4"/>
    <p:sldId id="285" r:id="rId5"/>
    <p:sldId id="286" r:id="rId6"/>
    <p:sldId id="342" r:id="rId7"/>
    <p:sldId id="291" r:id="rId8"/>
    <p:sldId id="303" r:id="rId9"/>
    <p:sldId id="295" r:id="rId10"/>
    <p:sldId id="304" r:id="rId11"/>
    <p:sldId id="305" r:id="rId12"/>
    <p:sldId id="306" r:id="rId13"/>
    <p:sldId id="307" r:id="rId14"/>
    <p:sldId id="334" r:id="rId15"/>
    <p:sldId id="333" r:id="rId16"/>
    <p:sldId id="335" r:id="rId17"/>
    <p:sldId id="336" r:id="rId18"/>
    <p:sldId id="301" r:id="rId19"/>
    <p:sldId id="337" r:id="rId20"/>
    <p:sldId id="313" r:id="rId21"/>
    <p:sldId id="314" r:id="rId22"/>
    <p:sldId id="308" r:id="rId23"/>
    <p:sldId id="316" r:id="rId24"/>
    <p:sldId id="338" r:id="rId25"/>
    <p:sldId id="339" r:id="rId26"/>
    <p:sldId id="340" r:id="rId27"/>
    <p:sldId id="311" r:id="rId28"/>
    <p:sldId id="312" r:id="rId29"/>
    <p:sldId id="319" r:id="rId30"/>
    <p:sldId id="341" r:id="rId31"/>
    <p:sldId id="321" r:id="rId32"/>
    <p:sldId id="324" r:id="rId33"/>
    <p:sldId id="325" r:id="rId34"/>
    <p:sldId id="326" r:id="rId35"/>
    <p:sldId id="327" r:id="rId36"/>
    <p:sldId id="289" r:id="rId37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90" autoAdjust="0"/>
    <p:restoredTop sz="94660"/>
  </p:normalViewPr>
  <p:slideViewPr>
    <p:cSldViewPr snapToGrid="0">
      <p:cViewPr varScale="1">
        <p:scale>
          <a:sx n="65" d="100"/>
          <a:sy n="65" d="100"/>
        </p:scale>
        <p:origin x="84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22CA5E-F0B2-41A9-AA7A-67EC7B0A33B9}" type="datetimeFigureOut">
              <a:rPr lang="ru-RU" smtClean="0"/>
              <a:pPr>
                <a:defRPr/>
              </a:pPr>
              <a:t>05.03.2019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04B7E1-1563-47A3-BDAF-65150AD2B78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884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03EC23-EC2A-4628-8FB2-A7C569487C93}" type="datetimeFigureOut">
              <a:rPr lang="ru-RU" smtClean="0"/>
              <a:pPr>
                <a:defRPr/>
              </a:pPr>
              <a:t>05.03.2019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EEDAB-2203-4A9E-9D88-B975AFD1B49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85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03EC23-EC2A-4628-8FB2-A7C569487C93}" type="datetimeFigureOut">
              <a:rPr lang="ru-RU" smtClean="0"/>
              <a:pPr>
                <a:defRPr/>
              </a:pPr>
              <a:t>05.03.2019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EEDAB-2203-4A9E-9D88-B975AFD1B49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166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03EC23-EC2A-4628-8FB2-A7C569487C93}" type="datetimeFigureOut">
              <a:rPr lang="ru-RU" smtClean="0"/>
              <a:pPr>
                <a:defRPr/>
              </a:pPr>
              <a:t>05.03.2019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EEDAB-2203-4A9E-9D88-B975AFD1B49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8128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03EC23-EC2A-4628-8FB2-A7C569487C93}" type="datetimeFigureOut">
              <a:rPr lang="ru-RU" smtClean="0"/>
              <a:pPr>
                <a:defRPr/>
              </a:pPr>
              <a:t>05.03.2019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EEDAB-2203-4A9E-9D88-B975AFD1B49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720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03EC23-EC2A-4628-8FB2-A7C569487C93}" type="datetimeFigureOut">
              <a:rPr lang="ru-RU" smtClean="0"/>
              <a:pPr>
                <a:defRPr/>
              </a:pPr>
              <a:t>05.03.2019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EEDAB-2203-4A9E-9D88-B975AFD1B49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8886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03EC23-EC2A-4628-8FB2-A7C569487C93}" type="datetimeFigureOut">
              <a:rPr lang="ru-RU" smtClean="0"/>
              <a:pPr>
                <a:defRPr/>
              </a:pPr>
              <a:t>05.03.2019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EEDAB-2203-4A9E-9D88-B975AFD1B49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35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63E056-939C-4654-A495-9852737F5CF6}" type="datetimeFigureOut">
              <a:rPr lang="ru-RU" smtClean="0"/>
              <a:pPr>
                <a:defRPr/>
              </a:pPr>
              <a:t>05.03.2019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E401DD-B37D-477C-895C-7BF679BF693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1706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6345EA-70F2-467C-98C4-1564490A135C}" type="datetimeFigureOut">
              <a:rPr lang="ru-RU" smtClean="0"/>
              <a:pPr>
                <a:defRPr/>
              </a:pPr>
              <a:t>05.03.2019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9B944C-D81E-44F9-8E10-C0B67CACE90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337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939247-4D98-41FC-8C0E-00E7EF339C1A}" type="datetimeFigureOut">
              <a:rPr lang="ru-RU" smtClean="0"/>
              <a:pPr>
                <a:defRPr/>
              </a:pPr>
              <a:t>05.03.2019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24526C-EC39-4ACF-A063-DF8DA5A4E8C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2839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31A83F-92AF-4F67-BA9B-A79249677EB3}" type="datetimeFigureOut">
              <a:rPr lang="ru-RU" smtClean="0"/>
              <a:pPr>
                <a:defRPr/>
              </a:pPr>
              <a:t>05.03.2019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B3611C-0926-4616-BF57-BD5DBD7A68D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51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7C9D4D-0137-4765-9666-FEB4909A33D8}" type="datetimeFigureOut">
              <a:rPr lang="ru-RU" smtClean="0"/>
              <a:pPr>
                <a:defRPr/>
              </a:pPr>
              <a:t>05.03.2019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51A641-6082-4309-BF24-736B253299C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177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EB0697-8788-4019-8A69-D0AF2BD2082C}" type="datetimeFigureOut">
              <a:rPr lang="ru-RU" smtClean="0"/>
              <a:pPr>
                <a:defRPr/>
              </a:pPr>
              <a:t>05.03.2019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E94A0B-EBB6-4853-859A-43ECE921770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877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15ED35-4690-4B35-94AC-CE238CF254E7}" type="datetimeFigureOut">
              <a:rPr lang="ru-RU" smtClean="0"/>
              <a:pPr>
                <a:defRPr/>
              </a:pPr>
              <a:t>05.03.2019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372ACB-E284-4562-890C-904797C3861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287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DCB514-5B4B-4C1E-85B7-1FDD73A3C1DA}" type="datetimeFigureOut">
              <a:rPr lang="ru-RU" smtClean="0"/>
              <a:pPr>
                <a:defRPr/>
              </a:pPr>
              <a:t>05.03.2019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0A88A0-DDFE-4A4C-A67E-47A3EC8DA1F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431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2FAE62-3721-49CC-8551-3FBCB3C690A9}" type="datetimeFigureOut">
              <a:rPr lang="ru-RU" smtClean="0"/>
              <a:pPr>
                <a:defRPr/>
              </a:pPr>
              <a:t>05.03.2019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15874C-6203-417B-953C-6C32DCA780A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23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5F2305-0207-4A43-AC7B-C80E392DDF73}" type="datetimeFigureOut">
              <a:rPr lang="ru-RU" smtClean="0"/>
              <a:pPr>
                <a:defRPr/>
              </a:pPr>
              <a:t>05.03.2019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B44F41-6452-46BF-88D3-DC5DBFB2546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034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503EC23-EC2A-4628-8FB2-A7C569487C93}" type="datetimeFigureOut">
              <a:rPr lang="ru-RU" smtClean="0"/>
              <a:pPr>
                <a:defRPr/>
              </a:pPr>
              <a:t>05.03.2019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83EEDAB-2203-4A9E-9D88-B975AFD1B49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84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1"/>
          <a:stretch>
            <a:fillRect/>
          </a:stretch>
        </p:blipFill>
        <p:spPr bwMode="auto">
          <a:xfrm>
            <a:off x="792593" y="1802730"/>
            <a:ext cx="5469999" cy="353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Заголовок 1"/>
          <p:cNvSpPr txBox="1">
            <a:spLocks/>
          </p:cNvSpPr>
          <p:nvPr/>
        </p:nvSpPr>
        <p:spPr bwMode="auto">
          <a:xfrm>
            <a:off x="1558925" y="511175"/>
            <a:ext cx="776605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ОСХПК «ЭЙГЭ»</a:t>
            </a:r>
          </a:p>
        </p:txBody>
      </p:sp>
      <p:sp>
        <p:nvSpPr>
          <p:cNvPr id="6148" name="TextBox 1"/>
          <p:cNvSpPr txBox="1">
            <a:spLocks noChangeArrowheads="1"/>
          </p:cNvSpPr>
          <p:nvPr/>
        </p:nvSpPr>
        <p:spPr bwMode="auto">
          <a:xfrm>
            <a:off x="6750050" y="1690553"/>
            <a:ext cx="4644781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сыллааҕы</a:t>
            </a:r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</a:t>
            </a:r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түмүгэ</a:t>
            </a:r>
            <a:endParaRPr lang="ru-RU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-Хаппыыста-42 т 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Хортуоска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20т.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сүбүөкүлэ-50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кг.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-моркуоп-150 кг.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оҕурсу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кг.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хомулунна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"/>
          <p:cNvSpPr txBox="1">
            <a:spLocks noChangeArrowheads="1"/>
          </p:cNvSpPr>
          <p:nvPr/>
        </p:nvSpPr>
        <p:spPr bwMode="auto">
          <a:xfrm>
            <a:off x="0" y="892175"/>
            <a:ext cx="12192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 skills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конкурска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«Юный повар»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модульга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Валерия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Диодорова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кылаас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үөрэнээччитэ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миэстэҕэ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тигистэ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3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1982788"/>
            <a:ext cx="453390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050" y="1982788"/>
            <a:ext cx="4532313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Прямоугольник 3"/>
          <p:cNvSpPr>
            <a:spLocks noChangeArrowheads="1"/>
          </p:cNvSpPr>
          <p:nvPr/>
        </p:nvSpPr>
        <p:spPr bwMode="auto">
          <a:xfrm>
            <a:off x="1322388" y="5657850"/>
            <a:ext cx="83375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buFontTx/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олимпиадата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И. Алена 1 м.</a:t>
            </a:r>
          </a:p>
          <a:p>
            <a:pPr algn="ctr" eaLnBrk="1" hangingPunct="1">
              <a:buFontTx/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«Наследники традиций» 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республиканскай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фестиваль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И.Роза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сертификат</a:t>
            </a:r>
          </a:p>
          <a:p>
            <a:pPr algn="ctr" eaLnBrk="1" hangingPunct="1">
              <a:buFontTx/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Улуустааҕы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чемпионат «Смотр талантов»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И.Роза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финалист</a:t>
            </a:r>
          </a:p>
          <a:p>
            <a:pPr algn="ctr" eaLnBrk="1" hangingPunct="1">
              <a:buFontTx/>
              <a:buAutoNum type="arabicPeriod"/>
            </a:pPr>
            <a:endParaRPr lang="ru-RU" dirty="0"/>
          </a:p>
        </p:txBody>
      </p:sp>
      <p:sp>
        <p:nvSpPr>
          <p:cNvPr id="15366" name="TextBox 1"/>
          <p:cNvSpPr txBox="1">
            <a:spLocks noChangeArrowheads="1"/>
          </p:cNvSpPr>
          <p:nvPr/>
        </p:nvSpPr>
        <p:spPr bwMode="auto">
          <a:xfrm>
            <a:off x="0" y="471148"/>
            <a:ext cx="1219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Игнатьева Л.Н. технология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учуутала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8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кыл.салайааччыта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185058" y="1424667"/>
            <a:ext cx="121920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 skills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конкурска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«Агрономия»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модульга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Милена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Аржакова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кылаас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үөрэнээччитэ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миэстэни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ылары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ситистэ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НПК «Шаг в будущее»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К.Петя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 м.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«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Кочневские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чтения» сертификат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НПК «Васильевские чтения»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Г.Лида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м.</a:t>
            </a:r>
          </a:p>
        </p:txBody>
      </p:sp>
      <p:pic>
        <p:nvPicPr>
          <p:cNvPr id="16387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3516313"/>
            <a:ext cx="24384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Box 3"/>
          <p:cNvSpPr txBox="1">
            <a:spLocks noChangeArrowheads="1"/>
          </p:cNvSpPr>
          <p:nvPr/>
        </p:nvSpPr>
        <p:spPr bwMode="auto">
          <a:xfrm>
            <a:off x="0" y="615043"/>
            <a:ext cx="12192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Абрамова В.М. 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биология </a:t>
            </a:r>
            <a:r>
              <a:rPr lang="ru-RU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уонна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химия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учуутала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389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038" y="3516313"/>
            <a:ext cx="24384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1" y="4379276"/>
            <a:ext cx="3170464" cy="2377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556" y="1950012"/>
            <a:ext cx="3151414" cy="2364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168" y="1959960"/>
            <a:ext cx="3124880" cy="2344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Box 1"/>
          <p:cNvSpPr txBox="1">
            <a:spLocks noChangeArrowheads="1"/>
          </p:cNvSpPr>
          <p:nvPr/>
        </p:nvSpPr>
        <p:spPr bwMode="auto">
          <a:xfrm>
            <a:off x="0" y="702931"/>
            <a:ext cx="12192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«Лучший по профессии»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республиканскай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конкурска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Иннокентьева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Е.П. «Учитель-профессионал» номинация 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хаһаайката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7414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83" y="1898017"/>
            <a:ext cx="3206977" cy="2406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Box 1"/>
          <p:cNvSpPr txBox="1">
            <a:spLocks noChangeArrowheads="1"/>
          </p:cNvSpPr>
          <p:nvPr/>
        </p:nvSpPr>
        <p:spPr bwMode="auto">
          <a:xfrm>
            <a:off x="3695700" y="4810125"/>
            <a:ext cx="65293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Улуустааҕы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«Чемпионат талантов» Игнатьева Роза, 11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кыл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Гильоширование «Якутская сказка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Медаль</a:t>
            </a:r>
          </a:p>
        </p:txBody>
      </p:sp>
      <p:sp>
        <p:nvSpPr>
          <p:cNvPr id="17416" name="TextBox 1"/>
          <p:cNvSpPr txBox="1">
            <a:spLocks noChangeArrowheads="1"/>
          </p:cNvSpPr>
          <p:nvPr/>
        </p:nvSpPr>
        <p:spPr bwMode="auto">
          <a:xfrm>
            <a:off x="0" y="0"/>
            <a:ext cx="1219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Иннокентьева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Е.П. МПО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114" y="2027407"/>
            <a:ext cx="6216424" cy="4662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2"/>
          <p:cNvSpPr txBox="1">
            <a:spLocks noChangeArrowheads="1"/>
          </p:cNvSpPr>
          <p:nvPr/>
        </p:nvSpPr>
        <p:spPr bwMode="auto">
          <a:xfrm>
            <a:off x="0" y="429985"/>
            <a:ext cx="12192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Республиканскай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«Васильевские чтения»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НПК-га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Гоголева Лида, 11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кылаас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үөрэнээччитэ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2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миэстэ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Салайааччы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Ядрихинская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Н.В., Абрамова В.М. Сергеева Галя 3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миэстэ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салайааччы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Павлова М.С.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1"/>
          <p:cNvSpPr txBox="1">
            <a:spLocks noChangeArrowheads="1"/>
          </p:cNvSpPr>
          <p:nvPr/>
        </p:nvSpPr>
        <p:spPr bwMode="auto">
          <a:xfrm>
            <a:off x="0" y="38100"/>
            <a:ext cx="12192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Ядрихинская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Н.В.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начальнай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кылаас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учуутала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459" name="TextBox 1"/>
          <p:cNvSpPr txBox="1">
            <a:spLocks noChangeArrowheads="1"/>
          </p:cNvSpPr>
          <p:nvPr/>
        </p:nvSpPr>
        <p:spPr bwMode="auto">
          <a:xfrm>
            <a:off x="-117475" y="808038"/>
            <a:ext cx="1219200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Республиканскай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олимпиада «Мин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бастакы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олимпиадам»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И.Айыллаана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- 3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миэстэ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И.Афоня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3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миэстэ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Н.Милена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3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миэстэ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Улуустааҕы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«Учитель года 2018»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күрэх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кыттыылааҕа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НПК «Васильевские чтения» Г. Лида 2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миэстэ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НПК «Шаг в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будущее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К.Петя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миэстэ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НПК «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Кочневские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чтения» опыты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тарҕатыы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сертификата</a:t>
            </a:r>
          </a:p>
        </p:txBody>
      </p:sp>
      <p:pic>
        <p:nvPicPr>
          <p:cNvPr id="19460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086" y="3165475"/>
            <a:ext cx="4743450" cy="355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1"/>
          <p:cNvSpPr txBox="1">
            <a:spLocks noChangeArrowheads="1"/>
          </p:cNvSpPr>
          <p:nvPr/>
        </p:nvSpPr>
        <p:spPr bwMode="auto">
          <a:xfrm>
            <a:off x="0" y="285750"/>
            <a:ext cx="12192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Павлова М.С.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начальнай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кылаас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учуутала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483" name="TextBox 1"/>
          <p:cNvSpPr txBox="1">
            <a:spLocks noChangeArrowheads="1"/>
          </p:cNvSpPr>
          <p:nvPr/>
        </p:nvSpPr>
        <p:spPr bwMode="auto">
          <a:xfrm>
            <a:off x="-117475" y="808038"/>
            <a:ext cx="1219200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П.А.Ойуунускай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125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сааһа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Кэхтибэт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кэрэкэ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тылларым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хоһоон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күрэҕэ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миэстэ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Историческай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диктант – 2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миэстэ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Республиканскай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тулалыыр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эйгэҕэ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дистанционнай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олимпиада «Я познаю мир» П. Света-2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миэстэ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О.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Сайаана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К.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Эрчим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Ы.Сардаана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-3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миэстэ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Историческай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диктант-3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миэстэ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Улуустааҕы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чемпионат «Смотр талантов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«Спорт-шоу»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финалистара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П.Айдын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Г.Кристина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Н.ЭрХаан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НПК «Васильевские чтения»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С.Галя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3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миэстэ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Төрөөбүт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төрүт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түөлбэм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дакылаатынан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484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525" y="3501799"/>
            <a:ext cx="4232275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539" y="3501799"/>
            <a:ext cx="2392135" cy="31895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1"/>
          <p:cNvSpPr txBox="1">
            <a:spLocks noChangeArrowheads="1"/>
          </p:cNvSpPr>
          <p:nvPr/>
        </p:nvSpPr>
        <p:spPr bwMode="auto">
          <a:xfrm>
            <a:off x="64294" y="361157"/>
            <a:ext cx="12192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Николаева Л.Д.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начальнай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кылаас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учуутала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507" name="TextBox 1"/>
          <p:cNvSpPr txBox="1">
            <a:spLocks noChangeArrowheads="1"/>
          </p:cNvSpPr>
          <p:nvPr/>
        </p:nvSpPr>
        <p:spPr bwMode="auto">
          <a:xfrm>
            <a:off x="269875" y="992188"/>
            <a:ext cx="114236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Всероссийскай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агроолимпиада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3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оҕо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кыттыы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Всероссийскай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математика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олимпиадата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1+1»</a:t>
            </a:r>
          </a:p>
        </p:txBody>
      </p:sp>
      <p:sp>
        <p:nvSpPr>
          <p:cNvPr id="21508" name="Прямоугольник 3"/>
          <p:cNvSpPr>
            <a:spLocks noChangeArrowheads="1"/>
          </p:cNvSpPr>
          <p:nvPr/>
        </p:nvSpPr>
        <p:spPr bwMode="auto">
          <a:xfrm>
            <a:off x="2352675" y="1700213"/>
            <a:ext cx="76152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/>
            <a:r>
              <a:rPr lang="ru-RU" dirty="0"/>
              <a:t>3.    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НПК «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Кочневские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чтения» опыты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тарҕатыы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сертификата</a:t>
            </a:r>
          </a:p>
        </p:txBody>
      </p:sp>
      <p:pic>
        <p:nvPicPr>
          <p:cNvPr id="21509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981" y="2486252"/>
            <a:ext cx="5405438" cy="405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0" y="38100"/>
            <a:ext cx="12192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Луковцева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А.И.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начальнай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кылаас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учуутала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2531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32"/>
          <a:stretch/>
        </p:blipFill>
        <p:spPr bwMode="auto">
          <a:xfrm>
            <a:off x="6918325" y="4265613"/>
            <a:ext cx="4040188" cy="2255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263" y="776288"/>
            <a:ext cx="2455862" cy="327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Box 1"/>
          <p:cNvSpPr txBox="1">
            <a:spLocks noChangeArrowheads="1"/>
          </p:cNvSpPr>
          <p:nvPr/>
        </p:nvSpPr>
        <p:spPr bwMode="auto">
          <a:xfrm>
            <a:off x="436099" y="1070442"/>
            <a:ext cx="757237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Wingdings 3" panose="05040102010807070707" pitchFamily="18" charset="2"/>
              <a:buNone/>
            </a:pPr>
            <a:r>
              <a:rPr lang="ru-RU" sz="2000" dirty="0">
                <a:solidFill>
                  <a:schemeClr val="tx1"/>
                </a:solidFill>
              </a:rPr>
              <a:t>1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Улуустааҕы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чемпионат «Смотр талантов» Н. Женя финалист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 typeface="Wingdings 3" panose="05040102010807070707" pitchFamily="18" charset="2"/>
              <a:buNone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Улуустааҕы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олимпиадата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Н.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Алима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м,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 typeface="Wingdings 3" panose="05040102010807070707" pitchFamily="18" charset="2"/>
              <a:buNone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«В здоровом теле- здоровый дух»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Амма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хамаандата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м.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 typeface="Wingdings 3" panose="05040102010807070707" pitchFamily="18" charset="2"/>
              <a:buNone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«Стихи и сказки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Б.Заходера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улуустааҕы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уруһуй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 typeface="Wingdings 3" panose="05040102010807070707" pitchFamily="18" charset="2"/>
              <a:buNone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 Женя -2 м, Г.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Костя-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биһирэбил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аат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 typeface="Wingdings 3" panose="05040102010807070707" pitchFamily="18" charset="2"/>
              <a:buNone/>
            </a:pP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22534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213" y="3519488"/>
            <a:ext cx="4452937" cy="333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1"/>
          <p:cNvSpPr txBox="1">
            <a:spLocks noChangeArrowheads="1"/>
          </p:cNvSpPr>
          <p:nvPr/>
        </p:nvSpPr>
        <p:spPr bwMode="auto">
          <a:xfrm>
            <a:off x="0" y="166687"/>
            <a:ext cx="12192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Кампеева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А.С.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уучча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тылын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уонна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литературатын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учуутала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555" name="TextBox 1"/>
          <p:cNvSpPr txBox="1">
            <a:spLocks noChangeArrowheads="1"/>
          </p:cNvSpPr>
          <p:nvPr/>
        </p:nvSpPr>
        <p:spPr bwMode="auto">
          <a:xfrm>
            <a:off x="-117475" y="808038"/>
            <a:ext cx="12192000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Республиканскай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хоһоонноохтук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ааҕыы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 –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Кыайыылаах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Диплом.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Историческай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диктант – 1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миэстэ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«Продовольствие 2018» выставка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тэрээһинэ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 ст. Диплом.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«Урожай года» выставка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тэрээһинэ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 ст. Диплом.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ПД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куурсугар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аһаҕас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уруок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ыытан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опытын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тарҕатыы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сертификата.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Квалификацияны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рдэтии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куурсугар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опыты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тарҕатыы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сертификата.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Нуучча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тылын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уонна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литературатын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учууталларын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семинардарыгар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кыттан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опыты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тарҕатыы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сертификата.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Всероссийскай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учууталлар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тестированияларын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диплома.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НПК «Шаг в будущее»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оҕону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кытыннарыы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сертификата.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336" y="4097338"/>
            <a:ext cx="3370378" cy="2525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1"/>
          <p:cNvSpPr txBox="1">
            <a:spLocks noChangeArrowheads="1"/>
          </p:cNvSpPr>
          <p:nvPr/>
        </p:nvSpPr>
        <p:spPr bwMode="auto">
          <a:xfrm>
            <a:off x="0" y="38100"/>
            <a:ext cx="1219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Тастыгина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Н.В.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Нуучча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тылын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уонна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литературатын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учуутала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кылаас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салайааччыта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579" name="TextBox 1"/>
          <p:cNvSpPr txBox="1">
            <a:spLocks noChangeArrowheads="1"/>
          </p:cNvSpPr>
          <p:nvPr/>
        </p:nvSpPr>
        <p:spPr bwMode="auto">
          <a:xfrm>
            <a:off x="-182563" y="992188"/>
            <a:ext cx="12192001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«Солженицын в слух»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Дь.Влада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миэстэ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«Конкурс авторских стихов» -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К.Ярослав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миэстэ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К.Дьулус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3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миэстэ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«Продовольствие 2018» выставка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тэрээһинэ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 ст. Диплом.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«Урожай года» выставка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тэрээһинэ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 ст. Диплом.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ПД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куурсугар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аһаҕас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уруок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ыытан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опытын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тарҕатыы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сертификата.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Квалификацияны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рдэтии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куурсугар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опыты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тарҕатыы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сертификата.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Всероссийскай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учууталлар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тестированияларын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диплома.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НПК «Шаг в будущее»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оҕону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кытыннарыы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сертификата.</a:t>
            </a:r>
          </a:p>
        </p:txBody>
      </p:sp>
      <p:pic>
        <p:nvPicPr>
          <p:cNvPr id="24580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3" t="12659" r="6601" b="9960"/>
          <a:stretch/>
        </p:blipFill>
        <p:spPr bwMode="auto">
          <a:xfrm>
            <a:off x="1338943" y="3669566"/>
            <a:ext cx="2296886" cy="279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6" t="22745" r="11614" b="8648"/>
          <a:stretch/>
        </p:blipFill>
        <p:spPr bwMode="auto">
          <a:xfrm>
            <a:off x="5018315" y="3669566"/>
            <a:ext cx="4234542" cy="2847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1"/>
          <p:cNvSpPr txBox="1">
            <a:spLocks noChangeArrowheads="1"/>
          </p:cNvSpPr>
          <p:nvPr/>
        </p:nvSpPr>
        <p:spPr bwMode="auto">
          <a:xfrm>
            <a:off x="4814888" y="322263"/>
            <a:ext cx="7072312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Киирбит</a:t>
            </a:r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туттуллуута</a:t>
            </a:r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Уопсай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барыс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1209000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солк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Оскуола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наадатыгар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туттулунна-112608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солк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хайысхаҕа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туттулунна-76055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солк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сапчааһыгар-44670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солк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ГСМ-87723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солк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Предпринимательство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салалтатыгар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бэрилиннэ-209000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солк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Прицеп атыыта-80000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солк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Туймаада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лизинг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төлөбүрэ-418000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солк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Ревизионнай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сойуус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взноһа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сылга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)- 90000солк.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7171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7" t="10622"/>
          <a:stretch>
            <a:fillRect/>
          </a:stretch>
        </p:blipFill>
        <p:spPr bwMode="auto">
          <a:xfrm>
            <a:off x="681038" y="1397000"/>
            <a:ext cx="3684587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1"/>
          <p:cNvSpPr txBox="1">
            <a:spLocks noChangeArrowheads="1"/>
          </p:cNvSpPr>
          <p:nvPr/>
        </p:nvSpPr>
        <p:spPr bwMode="auto">
          <a:xfrm>
            <a:off x="0" y="265794"/>
            <a:ext cx="1219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Николаева М.И.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дьиэҕэ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олорон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үөрэнии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оҕолор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учууталлара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603" name="TextBox 1"/>
          <p:cNvSpPr txBox="1">
            <a:spLocks noChangeArrowheads="1"/>
          </p:cNvSpPr>
          <p:nvPr/>
        </p:nvSpPr>
        <p:spPr bwMode="auto">
          <a:xfrm>
            <a:off x="-59531" y="1022542"/>
            <a:ext cx="12192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Улуустааҕы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ОВЗлаах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оҕолор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икки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ардыларыгар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ыытыллыбыт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прикладной творчество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конкурска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Сергеев Рустам, 10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кылаас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үөрэнээччитэ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миэстэ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Слепцов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Айаал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кылаас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үөрэнээччитэ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3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миэстэ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5604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14616" r="16148" b="10120"/>
          <a:stretch/>
        </p:blipFill>
        <p:spPr bwMode="auto">
          <a:xfrm>
            <a:off x="3341916" y="2525485"/>
            <a:ext cx="4561114" cy="372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1"/>
          <p:cNvSpPr txBox="1">
            <a:spLocks noChangeArrowheads="1"/>
          </p:cNvSpPr>
          <p:nvPr/>
        </p:nvSpPr>
        <p:spPr bwMode="auto">
          <a:xfrm>
            <a:off x="-204561" y="538843"/>
            <a:ext cx="12192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Луковцев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А.Д. география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учуутала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627" name="TextBox 1"/>
          <p:cNvSpPr txBox="1">
            <a:spLocks noChangeArrowheads="1"/>
          </p:cNvSpPr>
          <p:nvPr/>
        </p:nvSpPr>
        <p:spPr bwMode="auto">
          <a:xfrm>
            <a:off x="-204561" y="1233488"/>
            <a:ext cx="121920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«Лесничество» призер.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НПК «Шаг в будущее»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оҕону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кытыннарыы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сертификата.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НПК «Васильевские чтения»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оҕону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кытыннарыы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сертификата.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ru-RU" sz="200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26628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838" y="2865438"/>
            <a:ext cx="6297612" cy="354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1"/>
          <p:cNvSpPr txBox="1">
            <a:spLocks noChangeArrowheads="1"/>
          </p:cNvSpPr>
          <p:nvPr/>
        </p:nvSpPr>
        <p:spPr bwMode="auto">
          <a:xfrm>
            <a:off x="0" y="-27214"/>
            <a:ext cx="12192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Сазонова С.Р.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руһуй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учуутала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675" name="TextBox 1"/>
          <p:cNvSpPr txBox="1">
            <a:spLocks noChangeArrowheads="1"/>
          </p:cNvSpPr>
          <p:nvPr/>
        </p:nvSpPr>
        <p:spPr bwMode="auto">
          <a:xfrm>
            <a:off x="-273050" y="750888"/>
            <a:ext cx="121920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Улуустааҕы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ОВЗ-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лаах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оҕолор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икки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ардыларыгар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ыытыллыбыт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«Лучики света »прикладной творчество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конкурска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Сергеев Алик – 1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миэстэ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Улуустааҕы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уруһуй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 «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Олоҥхо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киэн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киэлитэ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Н.Чаара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миэстэ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Н.София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2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миэстэ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Е.Лиана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3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миэстэ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П.Влада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биһирэбил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аат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ru-RU" sz="200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28676" name="TextBox 1"/>
          <p:cNvSpPr txBox="1">
            <a:spLocks noChangeArrowheads="1"/>
          </p:cNvSpPr>
          <p:nvPr/>
        </p:nvSpPr>
        <p:spPr bwMode="auto">
          <a:xfrm>
            <a:off x="-414338" y="2122488"/>
            <a:ext cx="12192001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Wingdings 3" panose="05040102010807070707" pitchFamily="18" charset="2"/>
              <a:buNone/>
            </a:pPr>
            <a:r>
              <a:rPr lang="ru-RU" sz="2000" dirty="0">
                <a:solidFill>
                  <a:schemeClr val="tx1"/>
                </a:solidFill>
              </a:rPr>
              <a:t>4.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«Продовольствие 2018» выставка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тэрээһинэ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 ст. Диплом.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 typeface="Wingdings 3" panose="05040102010807070707" pitchFamily="18" charset="2"/>
              <a:buNone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«Урожай года» выставка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тэрээһинэ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 ст. Диплом.</a:t>
            </a:r>
          </a:p>
        </p:txBody>
      </p:sp>
      <p:pic>
        <p:nvPicPr>
          <p:cNvPr id="28677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386" y="2946627"/>
            <a:ext cx="2581275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2" t="16797" r="4329" b="8052"/>
          <a:stretch/>
        </p:blipFill>
        <p:spPr>
          <a:xfrm>
            <a:off x="4971329" y="2946627"/>
            <a:ext cx="5027694" cy="3135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1"/>
          <p:cNvSpPr txBox="1">
            <a:spLocks noChangeArrowheads="1"/>
          </p:cNvSpPr>
          <p:nvPr/>
        </p:nvSpPr>
        <p:spPr bwMode="auto">
          <a:xfrm>
            <a:off x="0" y="38100"/>
            <a:ext cx="12192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Флегонтов С.Н. технология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учуутала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651" name="TextBox 1"/>
          <p:cNvSpPr txBox="1">
            <a:spLocks noChangeArrowheads="1"/>
          </p:cNvSpPr>
          <p:nvPr/>
        </p:nvSpPr>
        <p:spPr bwMode="auto">
          <a:xfrm>
            <a:off x="-117475" y="808038"/>
            <a:ext cx="12192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Улуустааҕы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чемпионат «Смотр талантов»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финалиһа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С.Валерий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 skills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конкурска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«Механика»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модульга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Х.Алеша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Х. Петя, сертификат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27652" name="TextBox 1"/>
          <p:cNvSpPr txBox="1">
            <a:spLocks noChangeArrowheads="1"/>
          </p:cNvSpPr>
          <p:nvPr/>
        </p:nvSpPr>
        <p:spPr bwMode="auto">
          <a:xfrm>
            <a:off x="0" y="1563688"/>
            <a:ext cx="12192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Wingdings 3" panose="05040102010807070707" pitchFamily="18" charset="2"/>
              <a:buNone/>
            </a:pPr>
            <a:r>
              <a:rPr lang="ru-RU" sz="2000" dirty="0">
                <a:solidFill>
                  <a:schemeClr val="tx1"/>
                </a:solidFill>
              </a:rPr>
              <a:t>3.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Улуустаагы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чемпионат «Смотр талантов»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Николаевтар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дьиэ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кэргэттэрэ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«Изобразительное искусство и декоративно-прикладное творчество»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номинацияҕа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медаль. </a:t>
            </a:r>
          </a:p>
        </p:txBody>
      </p:sp>
      <p:pic>
        <p:nvPicPr>
          <p:cNvPr id="2765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313" y="2736850"/>
            <a:ext cx="4979987" cy="373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1"/>
          <p:cNvSpPr txBox="1">
            <a:spLocks noChangeArrowheads="1"/>
          </p:cNvSpPr>
          <p:nvPr/>
        </p:nvSpPr>
        <p:spPr bwMode="auto">
          <a:xfrm>
            <a:off x="0" y="426357"/>
            <a:ext cx="12192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Третьякова Н.Н. математика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учуутала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10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кылаас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салайааччыта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699" name="TextBox 1"/>
          <p:cNvSpPr txBox="1">
            <a:spLocks noChangeArrowheads="1"/>
          </p:cNvSpPr>
          <p:nvPr/>
        </p:nvSpPr>
        <p:spPr bwMode="auto">
          <a:xfrm>
            <a:off x="95704" y="1296988"/>
            <a:ext cx="114236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«Праздник математики»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Дь.Влада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миэстэ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«Конкурс авторских стихов» -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К.Ярослав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миэстэ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К.Дьулус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3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миэстэ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Физмат турнир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Одьулуун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А.Миша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2м,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Проектнай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м.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«Молодой педагог 2018»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улуустааҕы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күрэх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кыттыылааҕа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опыты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тарҕатыы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0" r="2669" b="21029"/>
          <a:stretch/>
        </p:blipFill>
        <p:spPr>
          <a:xfrm>
            <a:off x="2235677" y="2802577"/>
            <a:ext cx="2763835" cy="35507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11948" r="12380" b="-2771"/>
          <a:stretch/>
        </p:blipFill>
        <p:spPr>
          <a:xfrm>
            <a:off x="5941989" y="2802577"/>
            <a:ext cx="3831404" cy="368728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1"/>
          <p:cNvSpPr txBox="1">
            <a:spLocks noChangeArrowheads="1"/>
          </p:cNvSpPr>
          <p:nvPr/>
        </p:nvSpPr>
        <p:spPr bwMode="auto">
          <a:xfrm>
            <a:off x="0" y="309563"/>
            <a:ext cx="12192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Сысолятина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С.М. математика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учуутала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269875" y="992188"/>
            <a:ext cx="114236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«Праздник математики»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П.Влада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С.Галя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сертификат.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  <a:defRPr/>
            </a:pP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Улуустааҕы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математика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олимпиадата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П.Влада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м,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С.Галя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м.</a:t>
            </a:r>
          </a:p>
          <a:p>
            <a:pPr marL="0" indent="0" algn="ctr" eaLnBrk="1" hangingPunct="1">
              <a:spcBef>
                <a:spcPct val="0"/>
              </a:spcBef>
              <a:buClrTx/>
              <a:buSzTx/>
              <a:buFont typeface="Wingdings 3" panose="05040102010807070707" pitchFamily="18" charset="2"/>
              <a:buNone/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Оскуола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«Книга почета» 24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учууталы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киллэриигэ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лэлэстэ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 eaLnBrk="1" hangingPunct="1">
              <a:spcBef>
                <a:spcPct val="0"/>
              </a:spcBef>
              <a:buClrTx/>
              <a:buSzTx/>
              <a:buFont typeface="Wingdings 3" panose="05040102010807070707" pitchFamily="18" charset="2"/>
              <a:buNone/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Ахсынньы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10-15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күннэригэр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«Неделя МИФ»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салайааччыта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72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4" b="6674"/>
          <a:stretch/>
        </p:blipFill>
        <p:spPr bwMode="auto">
          <a:xfrm>
            <a:off x="1601107" y="2749776"/>
            <a:ext cx="3082925" cy="321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7"/>
          <a:stretch/>
        </p:blipFill>
        <p:spPr bwMode="auto">
          <a:xfrm>
            <a:off x="5326970" y="2713264"/>
            <a:ext cx="5480050" cy="3638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1"/>
          <p:cNvSpPr txBox="1">
            <a:spLocks noChangeArrowheads="1"/>
          </p:cNvSpPr>
          <p:nvPr/>
        </p:nvSpPr>
        <p:spPr bwMode="auto">
          <a:xfrm>
            <a:off x="0" y="346074"/>
            <a:ext cx="12192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Карпова С.И. история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учуутала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7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кылаас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салайааччыта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747" name="TextBox 1"/>
          <p:cNvSpPr txBox="1">
            <a:spLocks noChangeArrowheads="1"/>
          </p:cNvSpPr>
          <p:nvPr/>
        </p:nvSpPr>
        <p:spPr bwMode="auto">
          <a:xfrm>
            <a:off x="206375" y="1120775"/>
            <a:ext cx="114236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Улуустааҕы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общество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олимпиадата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А.Миша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миэстэ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Улуустааҕы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олимпиадата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И.Маша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миэстэ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1748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861" y="2476274"/>
            <a:ext cx="5262563" cy="394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6"/>
          <a:stretch/>
        </p:blipFill>
        <p:spPr bwMode="auto">
          <a:xfrm>
            <a:off x="382588" y="3316286"/>
            <a:ext cx="2517775" cy="289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Box 2"/>
          <p:cNvSpPr txBox="1">
            <a:spLocks noChangeArrowheads="1"/>
          </p:cNvSpPr>
          <p:nvPr/>
        </p:nvSpPr>
        <p:spPr bwMode="auto">
          <a:xfrm>
            <a:off x="0" y="38100"/>
            <a:ext cx="12192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Ильина М.Г.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оциальнай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педагог.</a:t>
            </a:r>
          </a:p>
        </p:txBody>
      </p:sp>
      <p:sp>
        <p:nvSpPr>
          <p:cNvPr id="32772" name="TextBox 1"/>
          <p:cNvSpPr txBox="1">
            <a:spLocks noChangeArrowheads="1"/>
          </p:cNvSpPr>
          <p:nvPr/>
        </p:nvSpPr>
        <p:spPr bwMode="auto">
          <a:xfrm>
            <a:off x="-273050" y="750888"/>
            <a:ext cx="12192000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НПК «Шаг в будущее»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Кожуров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Владик, 7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кылаас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миэстэ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«Кубик-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рубик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НПК «Васильевские чтения»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Кожуров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Владик, сертификат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Аҕалар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конференциялара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Аҕа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оҕо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иитиитигэр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оруола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ru-RU" sz="200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32773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9" r="3338"/>
          <a:stretch/>
        </p:blipFill>
        <p:spPr bwMode="auto">
          <a:xfrm>
            <a:off x="3260272" y="3281249"/>
            <a:ext cx="4341132" cy="2964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313" y="3479800"/>
            <a:ext cx="3421062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1"/>
          <p:cNvSpPr txBox="1">
            <a:spLocks noChangeArrowheads="1"/>
          </p:cNvSpPr>
          <p:nvPr/>
        </p:nvSpPr>
        <p:spPr bwMode="auto">
          <a:xfrm>
            <a:off x="0" y="38100"/>
            <a:ext cx="12192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Третьяков Д.Г. 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физкультура 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учуутала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795" name="TextBox 1"/>
          <p:cNvSpPr txBox="1">
            <a:spLocks noChangeArrowheads="1"/>
          </p:cNvSpPr>
          <p:nvPr/>
        </p:nvSpPr>
        <p:spPr bwMode="auto">
          <a:xfrm>
            <a:off x="-542925" y="773113"/>
            <a:ext cx="12192000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«Осенний кросс»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Ф.Сандаара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миэстэ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Национальные прыжки –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К.Оля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миэстэ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Ф.Сандаара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миэстэ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«Продовольствие 2018» выставка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тэрээһинэ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 ст. Диплом.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Мас-рестлинг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Амма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Мээндиги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А.Алеша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м,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Г.Данила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м,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С.Галя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м,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Мас-рестлинг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Чурапчы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призер.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Мас-рестлинг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Одьулуун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,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Г.Данила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м,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А.Алеша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м.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 здоровом теле- здоровый дух»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Амма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хаммандата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м.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Чэпчэки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атлетикаҕа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Чурапчы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м.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Улуустааҕы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физкультура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олимпиадата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П.Харитон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м,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Ф.Сандаара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м,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А.Алеша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м,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П.Влада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м,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Е.Костя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1 м,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С.Лев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м.</a:t>
            </a:r>
          </a:p>
        </p:txBody>
      </p:sp>
      <p:pic>
        <p:nvPicPr>
          <p:cNvPr id="33796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092" y="3943350"/>
            <a:ext cx="3770313" cy="28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20" r="10724"/>
          <a:stretch/>
        </p:blipFill>
        <p:spPr bwMode="auto">
          <a:xfrm>
            <a:off x="6673624" y="3943350"/>
            <a:ext cx="4353605" cy="28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1"/>
          <p:cNvSpPr txBox="1">
            <a:spLocks noChangeArrowheads="1"/>
          </p:cNvSpPr>
          <p:nvPr/>
        </p:nvSpPr>
        <p:spPr bwMode="auto">
          <a:xfrm>
            <a:off x="-138112" y="384062"/>
            <a:ext cx="12192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Абрамов С.С. физкультура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учуутала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819" name="Прямоугольник 2"/>
          <p:cNvSpPr>
            <a:spLocks noChangeArrowheads="1"/>
          </p:cNvSpPr>
          <p:nvPr/>
        </p:nvSpPr>
        <p:spPr bwMode="auto">
          <a:xfrm>
            <a:off x="1170441" y="1124280"/>
            <a:ext cx="9900329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buFontTx/>
              <a:buAutoNum type="arabicPeriod"/>
            </a:pP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Республиканскай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 «Мастер педагогического труда» 2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миэстэ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>
              <a:buFontTx/>
              <a:buAutoNum type="arabicPeriod"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НПК «Шаг в будущее»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К.Владик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миэстэ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>
              <a:buFontTx/>
              <a:buAutoNum type="arabicPeriod"/>
            </a:pP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Улуустааҕы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ОБЖ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олимпиадата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Г.Петя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м.</a:t>
            </a:r>
          </a:p>
          <a:p>
            <a:pPr algn="ctr" eaLnBrk="1" hangingPunct="1">
              <a:buFontTx/>
              <a:buAutoNum type="arabicPeriod"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ОБЖ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уонна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физкультура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учууталларыгар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авторскай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семинар-практикум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ыытта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FontTx/>
              <a:buAutoNum type="arabicPeriod"/>
            </a:pPr>
            <a:endParaRPr lang="ru-RU" dirty="0"/>
          </a:p>
          <a:p>
            <a:pPr algn="ctr" eaLnBrk="1" hangingPunct="1">
              <a:buFontTx/>
              <a:buAutoNum type="arabicPeriod"/>
            </a:pPr>
            <a:endParaRPr lang="ru-RU" dirty="0"/>
          </a:p>
        </p:txBody>
      </p:sp>
      <p:pic>
        <p:nvPicPr>
          <p:cNvPr id="34820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050" y="3049588"/>
            <a:ext cx="4425950" cy="331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3798888"/>
            <a:ext cx="3251200" cy="243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0" y="3527425"/>
            <a:ext cx="3709988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1"/>
          <p:cNvSpPr txBox="1">
            <a:spLocks noChangeArrowheads="1"/>
          </p:cNvSpPr>
          <p:nvPr/>
        </p:nvSpPr>
        <p:spPr bwMode="auto">
          <a:xfrm>
            <a:off x="1246477" y="800575"/>
            <a:ext cx="5945187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Сылгы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иитиитэ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Сылгыһыт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–П.Е. Герасимов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Быйылгы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дьылга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улахан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сылгы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6-убаһа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көрүллэр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Сайын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устата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 т. от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оттонно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195" name="TextBox 2"/>
          <p:cNvSpPr txBox="1">
            <a:spLocks noChangeArrowheads="1"/>
          </p:cNvSpPr>
          <p:nvPr/>
        </p:nvSpPr>
        <p:spPr bwMode="auto">
          <a:xfrm>
            <a:off x="747713" y="3413125"/>
            <a:ext cx="7134225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Араскы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лааҕыр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бастакы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сезонун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оҕолоро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үөрэ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отун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хомуйан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Чурапчы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СХПК-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ҕа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туттардылар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Иккис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үһ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сезон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оҕолоро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хортуоскаҕа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хапыыстаҕа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лэлээтилэр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</a:p>
        </p:txBody>
      </p:sp>
      <p:pic>
        <p:nvPicPr>
          <p:cNvPr id="8196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664" y="1175729"/>
            <a:ext cx="4714739" cy="2650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2"/>
          <p:cNvSpPr txBox="1">
            <a:spLocks noChangeArrowheads="1"/>
          </p:cNvSpPr>
          <p:nvPr/>
        </p:nvSpPr>
        <p:spPr bwMode="auto">
          <a:xfrm>
            <a:off x="0" y="38100"/>
            <a:ext cx="12192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Протодьяконова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К.Б. педагог-организатор.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6" t="29264" r="346" b="346"/>
          <a:stretch/>
        </p:blipFill>
        <p:spPr>
          <a:xfrm>
            <a:off x="770629" y="973777"/>
            <a:ext cx="4335808" cy="30519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2" b="9438"/>
          <a:stretch/>
        </p:blipFill>
        <p:spPr>
          <a:xfrm>
            <a:off x="6867943" y="3574470"/>
            <a:ext cx="4310190" cy="29807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23906" y="1068779"/>
            <a:ext cx="476200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ah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Улуустааҕы оскуола оҕолорун коммунарскай сбора,  Хатылы нэһилиэгэ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1"/>
          <p:cNvSpPr txBox="1">
            <a:spLocks noChangeArrowheads="1"/>
          </p:cNvSpPr>
          <p:nvPr/>
        </p:nvSpPr>
        <p:spPr bwMode="auto">
          <a:xfrm>
            <a:off x="0" y="473528"/>
            <a:ext cx="12192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Васильева А.Н.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саха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тылын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учуутала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кылаас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салайааччыта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6867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838" y="4314825"/>
            <a:ext cx="3338512" cy="200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775" y="4314825"/>
            <a:ext cx="3365500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00" y="4314825"/>
            <a:ext cx="3363913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Прямоугольник 5"/>
          <p:cNvSpPr>
            <a:spLocks noChangeArrowheads="1"/>
          </p:cNvSpPr>
          <p:nvPr/>
        </p:nvSpPr>
        <p:spPr bwMode="auto">
          <a:xfrm>
            <a:off x="2194378" y="1316264"/>
            <a:ext cx="7615238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342900" indent="-342900" algn="ctr" eaLnBrk="1" hangingPunct="1">
              <a:buAutoNum type="arabicPeriod"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НПК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Кочневские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чтения» опыты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тарҕатыы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сертификата</a:t>
            </a:r>
          </a:p>
          <a:p>
            <a:pPr marL="342900" indent="-342900" algn="ctr" eaLnBrk="1" hangingPunct="1">
              <a:buAutoNum type="arabicPeriod"/>
            </a:pPr>
            <a:r>
              <a:rPr lang="sah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Улуустааҕы талаанты чемпионатыгар бастыҥ лааҕыр аатын ылыы. Араскы</a:t>
            </a:r>
          </a:p>
          <a:p>
            <a:pPr marL="342900" indent="-342900" algn="ctr" eaLnBrk="1" hangingPunct="1">
              <a:buAutoNum type="arabicPeriod"/>
            </a:pPr>
            <a:r>
              <a:rPr lang="sah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Республиканскай агрооскуолалар юбилейнай НПК кыттыы сертификата.</a:t>
            </a:r>
          </a:p>
          <a:p>
            <a:pPr marL="342900" indent="-342900" algn="ctr" eaLnBrk="1" hangingPunct="1">
              <a:buAutoNum type="arabicPeriod"/>
            </a:pPr>
            <a:r>
              <a:rPr lang="sah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Олоҥхо күнүн, П.А.Ойуунускай 125 сылын юбилейын ыытыы.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1"/>
          <p:cNvSpPr txBox="1">
            <a:spLocks noChangeArrowheads="1"/>
          </p:cNvSpPr>
          <p:nvPr/>
        </p:nvSpPr>
        <p:spPr bwMode="auto">
          <a:xfrm>
            <a:off x="0" y="375558"/>
            <a:ext cx="12192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Ильин А.А. физика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учуутала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8915" name="TextBox 1"/>
          <p:cNvSpPr txBox="1">
            <a:spLocks noChangeArrowheads="1"/>
          </p:cNvSpPr>
          <p:nvPr/>
        </p:nvSpPr>
        <p:spPr bwMode="auto">
          <a:xfrm>
            <a:off x="1425349" y="1066574"/>
            <a:ext cx="91694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Улуустааҕы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робототехника конкурс «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Квадракоптер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модульга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Л.Павел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миэстэ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Г.Петя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миэстэ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ru-RU" sz="200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7" t="4329" r="9005" b="9091"/>
          <a:stretch/>
        </p:blipFill>
        <p:spPr>
          <a:xfrm>
            <a:off x="1676036" y="2681852"/>
            <a:ext cx="3394727" cy="30638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5022" r="12900" b="13074"/>
          <a:stretch/>
        </p:blipFill>
        <p:spPr>
          <a:xfrm>
            <a:off x="6507678" y="2591644"/>
            <a:ext cx="4227616" cy="3154041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1"/>
          <p:cNvSpPr txBox="1">
            <a:spLocks noChangeArrowheads="1"/>
          </p:cNvSpPr>
          <p:nvPr/>
        </p:nvSpPr>
        <p:spPr bwMode="auto">
          <a:xfrm>
            <a:off x="0" y="38100"/>
            <a:ext cx="12192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Иванова К.В. информатика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учуутала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9939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2511364"/>
            <a:ext cx="5045075" cy="378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Box 1"/>
          <p:cNvSpPr txBox="1">
            <a:spLocks noChangeArrowheads="1"/>
          </p:cNvSpPr>
          <p:nvPr/>
        </p:nvSpPr>
        <p:spPr bwMode="auto">
          <a:xfrm>
            <a:off x="-327025" y="1114425"/>
            <a:ext cx="1219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«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 skills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конкурска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«Графический дизайн»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модульга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Р.Алеша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К.Юлия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Сертификат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ah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Оскуола иһинэн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sah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ҥа Дьыл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бирииһигэр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оҕолорго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саахымат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күрэҕин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ыытыы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1" t="11254" r="7363" b="11169"/>
          <a:stretch/>
        </p:blipFill>
        <p:spPr>
          <a:xfrm>
            <a:off x="6776929" y="2511364"/>
            <a:ext cx="3613981" cy="4249511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1"/>
          <p:cNvSpPr txBox="1">
            <a:spLocks noChangeArrowheads="1"/>
          </p:cNvSpPr>
          <p:nvPr/>
        </p:nvSpPr>
        <p:spPr bwMode="auto">
          <a:xfrm>
            <a:off x="0" y="604157"/>
            <a:ext cx="12192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Сафонова П.В.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мук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тылын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учуутала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1826532"/>
            <a:ext cx="4743450" cy="355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85857" y="1826532"/>
            <a:ext cx="46264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ah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Улуустааҕы НПК “Шаг в будущее” Гоголева Лида, Абрамов Миша биһирэбил анал ааттар. 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1"/>
          <p:cNvSpPr txBox="1">
            <a:spLocks noChangeArrowheads="1"/>
          </p:cNvSpPr>
          <p:nvPr/>
        </p:nvSpPr>
        <p:spPr bwMode="auto">
          <a:xfrm>
            <a:off x="0" y="275575"/>
            <a:ext cx="12192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Сазонова В.В. </a:t>
            </a:r>
            <a:r>
              <a:rPr lang="ru-RU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саха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тылын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учуутала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41249" y="1109337"/>
            <a:ext cx="88827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«Зима начинается с Якутии»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республиканскай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конкурс.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sah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оҕо кытынна,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степеннээх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лауреат. </a:t>
            </a:r>
          </a:p>
          <a:p>
            <a:pPr marL="342900" indent="-342900" algn="ctr">
              <a:buAutoNum type="arabicPeriod"/>
            </a:pPr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Улуустааҕы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олимпиада. Сергеева Лера 9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сертификат.</a:t>
            </a:r>
          </a:p>
          <a:p>
            <a:pPr marL="342900" indent="-342900" algn="ctr">
              <a:buAutoNum type="arabicPeriod"/>
            </a:pPr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Республиканскай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 «Академия талантов»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кыттыы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иһин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сертификат.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"/>
          <a:stretch/>
        </p:blipFill>
        <p:spPr>
          <a:xfrm>
            <a:off x="2743201" y="3048329"/>
            <a:ext cx="6437766" cy="3703902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Box 1"/>
          <p:cNvSpPr txBox="1">
            <a:spLocks noChangeArrowheads="1"/>
          </p:cNvSpPr>
          <p:nvPr/>
        </p:nvSpPr>
        <p:spPr bwMode="auto">
          <a:xfrm>
            <a:off x="1377950" y="2589213"/>
            <a:ext cx="85137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Болҕомтоҕут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 </a:t>
            </a:r>
            <a:r>
              <a:rPr lang="ru-RU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махтал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1"/>
          <p:cNvSpPr txBox="1">
            <a:spLocks noChangeArrowheads="1"/>
          </p:cNvSpPr>
          <p:nvPr/>
        </p:nvSpPr>
        <p:spPr bwMode="auto">
          <a:xfrm>
            <a:off x="322263" y="1639888"/>
            <a:ext cx="604837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Быйылгы</a:t>
            </a: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sz="24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</a:t>
            </a: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түмүгүнэн</a:t>
            </a: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«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Эйгэ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ОСХПК-та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республикатааҕы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«Продовольствие-2018»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быыстапка-дьаарбаҥкаҕа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кыттан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«Осенняя фантазия»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номинацияҕа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миэстэни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ыллылар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219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93"/>
          <a:stretch/>
        </p:blipFill>
        <p:spPr bwMode="auto">
          <a:xfrm>
            <a:off x="7053943" y="391884"/>
            <a:ext cx="4678052" cy="534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4" r="3725" b="7652"/>
          <a:stretch>
            <a:fillRect/>
          </a:stretch>
        </p:blipFill>
        <p:spPr bwMode="auto">
          <a:xfrm>
            <a:off x="446088" y="1108075"/>
            <a:ext cx="4164012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06" t="21582" r="19117" b="25448"/>
          <a:stretch/>
        </p:blipFill>
        <p:spPr bwMode="auto">
          <a:xfrm>
            <a:off x="5526164" y="1108075"/>
            <a:ext cx="6045351" cy="450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34" y="175847"/>
            <a:ext cx="4773633" cy="35802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169" y="175847"/>
            <a:ext cx="4942449" cy="37068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782" y="2386427"/>
            <a:ext cx="3195418" cy="4260557"/>
          </a:xfrm>
          <a:prstGeom prst="rect">
            <a:avLst/>
          </a:prstGeom>
        </p:spPr>
      </p:pic>
      <p:pic>
        <p:nvPicPr>
          <p:cNvPr id="5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034" y="3956172"/>
            <a:ext cx="3587750" cy="269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1447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"/>
          <p:cNvSpPr txBox="1">
            <a:spLocks noChangeArrowheads="1"/>
          </p:cNvSpPr>
          <p:nvPr/>
        </p:nvSpPr>
        <p:spPr bwMode="auto">
          <a:xfrm>
            <a:off x="600075" y="2460625"/>
            <a:ext cx="524668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buFontTx/>
              <a:buAutoNum type="arabicPeriod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Сазонов Мирослав, 10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кылаас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buFontTx/>
              <a:buAutoNum type="arabicPeriod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пифанов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Костя, 8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кылаас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buFontTx/>
              <a:buAutoNum type="arabicPeriod"/>
            </a:pP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Куличкина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Милана, 8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кылаас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buFontTx/>
              <a:buAutoNum type="arabicPeriod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Ильина Алена, 8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кылаас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buFontTx/>
              <a:buAutoNum type="arabicPeriod"/>
            </a:pP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Диодорова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Алина, 7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кылаас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1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388" y="1930400"/>
            <a:ext cx="5224462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Заголовок 1"/>
          <p:cNvSpPr txBox="1">
            <a:spLocks/>
          </p:cNvSpPr>
          <p:nvPr/>
        </p:nvSpPr>
        <p:spPr bwMode="auto">
          <a:xfrm>
            <a:off x="2105025" y="481013"/>
            <a:ext cx="77660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3600" dirty="0">
                <a:solidFill>
                  <a:schemeClr val="accent1"/>
                </a:solidFill>
              </a:rPr>
              <a:t> 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«Молодые хозяева земли» </a:t>
            </a:r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күрэх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«ЭЙГЭ» </a:t>
            </a:r>
            <a:r>
              <a:rPr lang="ru-RU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хамаанда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0" y="992188"/>
            <a:ext cx="3579813" cy="268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0" y="3870325"/>
            <a:ext cx="3743325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38" y="992188"/>
            <a:ext cx="4265612" cy="568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Box 1"/>
          <p:cNvSpPr txBox="1">
            <a:spLocks noChangeArrowheads="1"/>
          </p:cNvSpPr>
          <p:nvPr/>
        </p:nvSpPr>
        <p:spPr bwMode="auto">
          <a:xfrm>
            <a:off x="0" y="-27214"/>
            <a:ext cx="12192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 skills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конкурска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«Ветеринария»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модульга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Лиза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Кожурова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кылаас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үөрэнээччитэ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миэстэни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ылары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ситистэ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сал.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Эрматова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А.Е.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1"/>
          <p:cNvSpPr txBox="1">
            <a:spLocks noChangeArrowheads="1"/>
          </p:cNvSpPr>
          <p:nvPr/>
        </p:nvSpPr>
        <p:spPr bwMode="auto">
          <a:xfrm>
            <a:off x="857250" y="320675"/>
            <a:ext cx="104838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хамаандаттан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финалга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киирэн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«Юные цветоводы» номинация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хаһаайыттара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буоллулар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3315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63" y="1571625"/>
            <a:ext cx="342265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571625"/>
            <a:ext cx="34607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0" y="4311650"/>
            <a:ext cx="5314950" cy="250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525" y="1571625"/>
            <a:ext cx="3797300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890</TotalTime>
  <Words>1568</Words>
  <Application>Microsoft Office PowerPoint</Application>
  <PresentationFormat>Широкоэкранный</PresentationFormat>
  <Paragraphs>171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2" baseType="lpstr">
      <vt:lpstr>Arial</vt:lpstr>
      <vt:lpstr>Times New Roman</vt:lpstr>
      <vt:lpstr>Trebuchet MS</vt:lpstr>
      <vt:lpstr>Tw Cen MT</vt:lpstr>
      <vt:lpstr>Wingdings 3</vt:lpstr>
      <vt:lpstr>Капля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СХПК «ЭЙГЭ»</dc:title>
  <dc:creator>Библиотека</dc:creator>
  <cp:lastModifiedBy>HP</cp:lastModifiedBy>
  <cp:revision>103</cp:revision>
  <dcterms:created xsi:type="dcterms:W3CDTF">2018-11-28T02:03:56Z</dcterms:created>
  <dcterms:modified xsi:type="dcterms:W3CDTF">2019-03-05T14:34:43Z</dcterms:modified>
</cp:coreProperties>
</file>