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60" r:id="rId5"/>
    <p:sldId id="265" r:id="rId6"/>
    <p:sldId id="259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7" d="100"/>
          <a:sy n="37" d="100"/>
        </p:scale>
        <p:origin x="-2232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/>
              <a:pPr/>
              <a:t>9/18/2006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/>
              <a:pPr/>
              <a:t>9/18/2006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/>
              <a:pPr/>
              <a:t>9/18/2006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/>
              <a:pPr/>
              <a:t>9/18/2006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 latinLnBrk="0">
              <a:defRPr lang="ru-RU"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latinLnBrk="0">
              <a:buNone/>
              <a:defRPr lang="ru-RU"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latinLnBrk="0"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/>
              <a:pPr/>
              <a:t>9/18/2006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/>
              <a:pPr/>
              <a:t>9/18/2006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ru-RU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/>
              <a:pPr/>
              <a:t>9/18/2006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/>
              <a:pPr/>
              <a:t>9/18/2006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/>
              <a:pPr/>
              <a:t>9/18/2006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latinLnBrk="0">
              <a:defRPr lang="ru-RU" sz="3200"/>
            </a:lvl1pPr>
            <a:lvl2pPr latinLnBrk="0">
              <a:defRPr lang="ru-RU" sz="2800"/>
            </a:lvl2pPr>
            <a:lvl3pPr latinLnBrk="0">
              <a:defRPr lang="ru-RU" sz="2400"/>
            </a:lvl3pPr>
            <a:lvl4pPr latinLnBrk="0">
              <a:defRPr lang="ru-RU" sz="2000"/>
            </a:lvl4pPr>
            <a:lvl5pPr latinLnBrk="0">
              <a:defRPr lang="ru-RU" sz="2000"/>
            </a:lvl5pPr>
            <a:lvl6pPr latinLnBrk="0">
              <a:defRPr lang="ru-RU" sz="2000"/>
            </a:lvl6pPr>
            <a:lvl7pPr latinLnBrk="0">
              <a:defRPr lang="ru-RU" sz="2000"/>
            </a:lvl7pPr>
            <a:lvl8pPr latinLnBrk="0">
              <a:defRPr lang="ru-RU" sz="2000"/>
            </a:lvl8pPr>
            <a:lvl9pPr latinLnBrk="0">
              <a:defRPr lang="ru-RU"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/>
              <a:pPr/>
              <a:t>9/18/2006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ru-RU" sz="32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/>
              <a:pPr/>
              <a:t>9/18/2006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/>
              <a:pPr/>
              <a:t>9/18/2006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АЛЬБОМ  РАПОРТ</a:t>
            </a:r>
            <a:br>
              <a:rPr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Улусный </a:t>
            </a:r>
            <a:r>
              <a:rPr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СНЕЖНЫЙ БАРС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2018г </a:t>
            </a:r>
            <a:r>
              <a:rPr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приуроченный </a:t>
            </a:r>
            <a:r>
              <a:rPr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летию Советской Армии и военно морского флота а также 97 летию ветерана великой отечественной войны, кавалера ордена Славы 2 степени, кавалера ордена "Полярная звезда", лауреата государственной премии им. П.А.Ойунского </a:t>
            </a:r>
            <a:br>
              <a:rPr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Ивана Михайловича ПАВЛОВА </a:t>
            </a:r>
            <a:r>
              <a:rPr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проведенный  (28февраля по 1 марта 2018г)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Соревнования</a:t>
            </a:r>
            <a:r>
              <a:rPr smtClean="0"/>
              <a:t> </a:t>
            </a:r>
            <a:endParaRPr lang="ru-RU" dirty="0"/>
          </a:p>
        </p:txBody>
      </p:sp>
      <p:pic>
        <p:nvPicPr>
          <p:cNvPr id="9218" name="Picture 2" descr="E:\Снежный барс\248___02\IMG_30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2800" y="4343400"/>
            <a:ext cx="32512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E:\Снежный барс\248___02\IMG_30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8600" y="4343400"/>
            <a:ext cx="32512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00" y="4343400"/>
            <a:ext cx="32512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1" name="Picture 5" descr="E:\Снежный барс\248___02\IMG_30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400" y="1219200"/>
            <a:ext cx="32512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/>
          <a:srcRect l="16406"/>
          <a:stretch>
            <a:fillRect/>
          </a:stretch>
        </p:blipFill>
        <p:spPr bwMode="auto">
          <a:xfrm rot="5400000">
            <a:off x="3044440" y="1215640"/>
            <a:ext cx="2895600" cy="2597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3" name="Picture 7" descr="E:\Снежный барс\248___02\IMG_309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16600" y="1295400"/>
            <a:ext cx="32512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2" cstate="print"/>
          <a:srcRect l="4688"/>
          <a:stretch>
            <a:fillRect/>
          </a:stretch>
        </p:blipFill>
        <p:spPr bwMode="auto">
          <a:xfrm>
            <a:off x="0" y="4038600"/>
            <a:ext cx="3098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smtClean="0">
                <a:solidFill>
                  <a:srgbClr val="C00000"/>
                </a:solidFill>
              </a:rPr>
              <a:t>Строевой смотр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42" name="Picture 2" descr="E:\Снежный барс\248___02\IMG_30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447800"/>
            <a:ext cx="32512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191000"/>
            <a:ext cx="32512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E:\Снежный барс\248___02\IMG_30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400" y="1371600"/>
            <a:ext cx="32512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990600"/>
            <a:ext cx="32512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7" name="Picture 7" descr="E:\Снежный барс\248___02\IMG_314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97200" y="3733800"/>
            <a:ext cx="32512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</a:t>
            </a:r>
            <a:r>
              <a:rPr smtClean="0">
                <a:solidFill>
                  <a:srgbClr val="C00000"/>
                </a:solidFill>
              </a:rPr>
              <a:t>оревнования по КСУ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1266" name="Picture 2" descr="E:\20180301_0937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733800"/>
            <a:ext cx="3276600" cy="2457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7" name="Picture 3" descr="E:\20180301_113946.jpg"/>
          <p:cNvPicPr>
            <a:picLocks noChangeAspect="1" noChangeArrowheads="1"/>
          </p:cNvPicPr>
          <p:nvPr/>
        </p:nvPicPr>
        <p:blipFill>
          <a:blip r:embed="rId3" cstate="print"/>
          <a:srcRect l="16535"/>
          <a:stretch>
            <a:fillRect/>
          </a:stretch>
        </p:blipFill>
        <p:spPr bwMode="auto">
          <a:xfrm>
            <a:off x="6248400" y="979458"/>
            <a:ext cx="2895600" cy="2601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E:\20180301_1420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066800"/>
            <a:ext cx="33528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28600" y="6248400"/>
            <a:ext cx="88442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2000" smtClean="0">
                <a:solidFill>
                  <a:srgbClr val="C00000"/>
                </a:solidFill>
              </a:rPr>
              <a:t>Судьейство: Диодоров А.М, Кожуров В.Н ., Лукин И.П, Жигусов П.С, Исаков И.И 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11270" name="Picture 6" descr="E:\IMG-20180301-WA0051.jpg"/>
          <p:cNvPicPr>
            <a:picLocks noChangeAspect="1" noChangeArrowheads="1"/>
          </p:cNvPicPr>
          <p:nvPr/>
        </p:nvPicPr>
        <p:blipFill>
          <a:blip r:embed="rId5" cstate="print"/>
          <a:srcRect l="12500" t="12500" r="10625"/>
          <a:stretch>
            <a:fillRect/>
          </a:stretch>
        </p:blipFill>
        <p:spPr bwMode="auto">
          <a:xfrm>
            <a:off x="6172200" y="3733799"/>
            <a:ext cx="2819400" cy="2406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1" name="Picture 7" descr="E:\IMG-20180301-WA0055.jpg"/>
          <p:cNvPicPr>
            <a:picLocks noChangeAspect="1" noChangeArrowheads="1"/>
          </p:cNvPicPr>
          <p:nvPr/>
        </p:nvPicPr>
        <p:blipFill>
          <a:blip r:embed="rId6" cstate="print"/>
          <a:srcRect l="12500" t="12500" r="3750"/>
          <a:stretch>
            <a:fillRect/>
          </a:stretch>
        </p:blipFill>
        <p:spPr bwMode="auto">
          <a:xfrm>
            <a:off x="3276600" y="3810000"/>
            <a:ext cx="2917371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2" name="Picture 8" descr="E:\IMG-20180302-WA001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1166106"/>
            <a:ext cx="3257550" cy="2415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smtClean="0">
                <a:solidFill>
                  <a:srgbClr val="C00000"/>
                </a:solidFill>
              </a:rPr>
              <a:t>Итоговый протокол соревнований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3314" name="Picture 2" descr="E:\IMG-20180301-WA0060.jpg"/>
          <p:cNvPicPr>
            <a:picLocks noChangeAspect="1" noChangeArrowheads="1"/>
          </p:cNvPicPr>
          <p:nvPr/>
        </p:nvPicPr>
        <p:blipFill>
          <a:blip r:embed="rId2" cstate="print"/>
          <a:srcRect l="2521" t="12578" r="1681" b="12578"/>
          <a:stretch>
            <a:fillRect/>
          </a:stretch>
        </p:blipFill>
        <p:spPr bwMode="auto">
          <a:xfrm>
            <a:off x="228600" y="1066800"/>
            <a:ext cx="8686800" cy="5634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400"/>
            <a:ext cx="9220200" cy="1143000"/>
          </a:xfrm>
        </p:spPr>
        <p:txBody>
          <a:bodyPr>
            <a:noAutofit/>
          </a:bodyPr>
          <a:lstStyle/>
          <a:p>
            <a:r>
              <a:rPr sz="3600" smtClean="0">
                <a:solidFill>
                  <a:srgbClr val="FF0000"/>
                </a:solidFill>
              </a:rPr>
              <a:t>ВПК "Сапсан" и "Сапсан 2"</a:t>
            </a:r>
            <a:br>
              <a:rPr sz="3600" smtClean="0">
                <a:solidFill>
                  <a:srgbClr val="FF0000"/>
                </a:solidFill>
              </a:rPr>
            </a:br>
            <a:r>
              <a:rPr sz="3600" smtClean="0">
                <a:solidFill>
                  <a:srgbClr val="FF0000"/>
                </a:solidFill>
              </a:rPr>
              <a:t>МБОУ Амгинская СОШ  им.Р.И.Константинова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12290" name="Picture 2" descr="E:\IMG-20180301-WA0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6400" cy="5305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smtClean="0">
                <a:solidFill>
                  <a:srgbClr val="C00000"/>
                </a:solidFill>
              </a:rPr>
              <a:t>Торжественное возложение венка к </a:t>
            </a:r>
            <a:r>
              <a:rPr b="1" smtClean="0">
                <a:solidFill>
                  <a:srgbClr val="FF0000"/>
                </a:solidFill>
              </a:rPr>
              <a:t>СКВЕРУ ПОБЕДЫ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E:\Снежный барс\IMG_29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219200"/>
            <a:ext cx="4470400" cy="3352800"/>
          </a:xfrm>
          <a:prstGeom prst="rect">
            <a:avLst/>
          </a:prstGeom>
          <a:noFill/>
        </p:spPr>
      </p:pic>
      <p:pic>
        <p:nvPicPr>
          <p:cNvPr id="4099" name="Picture 3" descr="E:\Снежный барс\IMG_29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7400" y="1219200"/>
            <a:ext cx="4470400" cy="3352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1" y="4648200"/>
            <a:ext cx="89915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2000" smtClean="0">
                <a:solidFill>
                  <a:srgbClr val="C00000"/>
                </a:solidFill>
              </a:rPr>
              <a:t>Начало открытия военно - спортивной игры СНЕЖНЫЙ БАРС 2018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Н</a:t>
            </a:r>
            <a:r>
              <a:rPr sz="2000" smtClean="0">
                <a:solidFill>
                  <a:srgbClr val="C00000"/>
                </a:solidFill>
              </a:rPr>
              <a:t>а снимке: Военный коммиссариат Чурапчинского Таттинского улуса РС(Я)</a:t>
            </a:r>
          </a:p>
          <a:p>
            <a:pPr algn="ctr"/>
            <a:r>
              <a:rPr sz="2000" smtClean="0">
                <a:solidFill>
                  <a:srgbClr val="C00000"/>
                </a:solidFill>
              </a:rPr>
              <a:t> подполковник Андреев Н.М, прапорщик Варламов И.И,</a:t>
            </a:r>
          </a:p>
          <a:p>
            <a:pPr algn="ctr"/>
            <a:r>
              <a:rPr sz="2000" smtClean="0">
                <a:solidFill>
                  <a:srgbClr val="C00000"/>
                </a:solidFill>
              </a:rPr>
              <a:t> директор школы Пермякова В.И, капитан Никитин С.И, </a:t>
            </a:r>
          </a:p>
          <a:p>
            <a:pPr algn="ctr"/>
            <a:r>
              <a:rPr sz="2000" smtClean="0">
                <a:solidFill>
                  <a:srgbClr val="C00000"/>
                </a:solidFill>
              </a:rPr>
              <a:t>специалист отдела МКУ УО Лукин И.П,</a:t>
            </a:r>
          </a:p>
          <a:p>
            <a:pPr algn="ctr"/>
            <a:r>
              <a:rPr sz="2000" smtClean="0">
                <a:solidFill>
                  <a:srgbClr val="C00000"/>
                </a:solidFill>
              </a:rPr>
              <a:t> командир отряда ВПК "Сапсан" ученик 10 класса Гермогенов Петя </a:t>
            </a:r>
          </a:p>
          <a:p>
            <a:pPr algn="ctr"/>
            <a:r>
              <a:rPr sz="2000" smtClean="0">
                <a:solidFill>
                  <a:srgbClr val="C00000"/>
                </a:solidFill>
              </a:rPr>
              <a:t>и командир отряда "Сапсан 2" ученик 8 класса Гермогенов Гриша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731838"/>
          </a:xfrm>
        </p:spPr>
        <p:txBody>
          <a:bodyPr>
            <a:normAutofit fontScale="90000"/>
          </a:bodyPr>
          <a:lstStyle/>
          <a:p>
            <a:r>
              <a:rPr smtClean="0">
                <a:solidFill>
                  <a:srgbClr val="C00000"/>
                </a:solidFill>
              </a:rPr>
              <a:t>Торжественный взнос </a:t>
            </a:r>
            <a:br>
              <a:rPr smtClean="0">
                <a:solidFill>
                  <a:srgbClr val="C00000"/>
                </a:solidFill>
              </a:rPr>
            </a:br>
            <a:r>
              <a:rPr smtClean="0">
                <a:solidFill>
                  <a:srgbClr val="FF0000"/>
                </a:solidFill>
              </a:rPr>
              <a:t>Знамени</a:t>
            </a:r>
            <a:r>
              <a:rPr smtClean="0">
                <a:solidFill>
                  <a:srgbClr val="C00000"/>
                </a:solidFill>
              </a:rPr>
              <a:t>  </a:t>
            </a:r>
            <a:r>
              <a:rPr b="1" smtClean="0">
                <a:solidFill>
                  <a:srgbClr val="FF0000"/>
                </a:solidFill>
              </a:rPr>
              <a:t>ПОБЕДЫ</a:t>
            </a:r>
            <a:r>
              <a:rPr smtClean="0">
                <a:solidFill>
                  <a:srgbClr val="C00000"/>
                </a:solidFill>
              </a:rPr>
              <a:t> и  </a:t>
            </a:r>
            <a:r>
              <a:rPr b="1" smtClean="0">
                <a:solidFill>
                  <a:srgbClr val="FF0000"/>
                </a:solidFill>
              </a:rPr>
              <a:t>ЮНАРМИИ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E:\IMG-20180228-WA0041.jpg"/>
          <p:cNvPicPr>
            <a:picLocks noChangeAspect="1" noChangeArrowheads="1"/>
          </p:cNvPicPr>
          <p:nvPr/>
        </p:nvPicPr>
        <p:blipFill>
          <a:blip r:embed="rId2" cstate="print"/>
          <a:srcRect t="19512"/>
          <a:stretch>
            <a:fillRect/>
          </a:stretch>
        </p:blipFill>
        <p:spPr bwMode="auto">
          <a:xfrm>
            <a:off x="304800" y="1295400"/>
            <a:ext cx="41656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E:\Снежный барс\IMG_3014.JPG"/>
          <p:cNvPicPr>
            <a:picLocks noChangeAspect="1" noChangeArrowheads="1"/>
          </p:cNvPicPr>
          <p:nvPr/>
        </p:nvPicPr>
        <p:blipFill>
          <a:blip r:embed="rId3" cstate="print"/>
          <a:srcRect b="5036"/>
          <a:stretch>
            <a:fillRect/>
          </a:stretch>
        </p:blipFill>
        <p:spPr bwMode="auto">
          <a:xfrm>
            <a:off x="4800600" y="1219199"/>
            <a:ext cx="3733800" cy="2659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E:\Снежный барс\IMG_3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000" y="3829050"/>
            <a:ext cx="3835400" cy="2876550"/>
          </a:xfrm>
          <a:prstGeom prst="rect">
            <a:avLst/>
          </a:prstGeom>
          <a:noFill/>
        </p:spPr>
      </p:pic>
      <p:pic>
        <p:nvPicPr>
          <p:cNvPr id="11" name="Picture 5" descr="E:\Снежный барс\IMG_30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867150"/>
            <a:ext cx="3886200" cy="2914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sz="3200" smtClean="0">
                <a:solidFill>
                  <a:srgbClr val="C00000"/>
                </a:solidFill>
              </a:rPr>
              <a:t>Рапорт командуещего капитана Никитина С.И </a:t>
            </a:r>
            <a:br>
              <a:rPr sz="3200" smtClean="0">
                <a:solidFill>
                  <a:srgbClr val="C00000"/>
                </a:solidFill>
              </a:rPr>
            </a:br>
            <a:r>
              <a:rPr sz="3200" smtClean="0">
                <a:solidFill>
                  <a:srgbClr val="C00000"/>
                </a:solidFill>
              </a:rPr>
              <a:t>подполковнику Андрееву Н.М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4" name="Picture 4" descr="E:\Снежный барс\IMG_3018.JPG"/>
          <p:cNvPicPr>
            <a:picLocks noChangeAspect="1" noChangeArrowheads="1"/>
          </p:cNvPicPr>
          <p:nvPr/>
        </p:nvPicPr>
        <p:blipFill>
          <a:blip r:embed="rId2" cstate="print"/>
          <a:srcRect t="9375"/>
          <a:stretch>
            <a:fillRect/>
          </a:stretch>
        </p:blipFill>
        <p:spPr bwMode="auto">
          <a:xfrm>
            <a:off x="381000" y="1143000"/>
            <a:ext cx="8297042" cy="5639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</a:t>
            </a:r>
            <a:r>
              <a:rPr smtClean="0">
                <a:solidFill>
                  <a:srgbClr val="C00000"/>
                </a:solidFill>
              </a:rPr>
              <a:t>лово нашего ветерана И.М.Павлова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170" name="Picture 2" descr="E:\Снежный барс\IMG_3037.JPG"/>
          <p:cNvPicPr>
            <a:picLocks noChangeAspect="1" noChangeArrowheads="1"/>
          </p:cNvPicPr>
          <p:nvPr/>
        </p:nvPicPr>
        <p:blipFill>
          <a:blip r:embed="rId2" cstate="print"/>
          <a:srcRect t="14052"/>
          <a:stretch>
            <a:fillRect/>
          </a:stretch>
        </p:blipFill>
        <p:spPr bwMode="auto">
          <a:xfrm>
            <a:off x="609600" y="1466850"/>
            <a:ext cx="7772400" cy="5010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smtClean="0">
                <a:solidFill>
                  <a:srgbClr val="C00000"/>
                </a:solidFill>
              </a:rPr>
              <a:t>С нашим ветераном И.М.Павловым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 descr="E:\IMG-20180228-WA00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371600"/>
            <a:ext cx="8940798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ачало соревнований 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E:\Снежный барс\IMG_3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114800"/>
            <a:ext cx="3251200" cy="2438400"/>
          </a:xfrm>
          <a:prstGeom prst="rect">
            <a:avLst/>
          </a:prstGeom>
          <a:noFill/>
        </p:spPr>
      </p:pic>
      <p:pic>
        <p:nvPicPr>
          <p:cNvPr id="5123" name="Picture 3" descr="E:\Снежный барс\IMG_3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962400"/>
            <a:ext cx="3657600" cy="2743200"/>
          </a:xfrm>
          <a:prstGeom prst="rect">
            <a:avLst/>
          </a:prstGeom>
          <a:noFill/>
        </p:spPr>
      </p:pic>
      <p:pic>
        <p:nvPicPr>
          <p:cNvPr id="5126" name="Picture 6" descr="E:\Снежный барс\IMG_30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219200"/>
            <a:ext cx="3581400" cy="2686050"/>
          </a:xfrm>
          <a:prstGeom prst="rect">
            <a:avLst/>
          </a:prstGeom>
          <a:noFill/>
        </p:spPr>
      </p:pic>
      <p:pic>
        <p:nvPicPr>
          <p:cNvPr id="9" name="Picture 7" descr="E:\Снежный барс\IMG_3009.JPG"/>
          <p:cNvPicPr>
            <a:picLocks noChangeAspect="1" noChangeArrowheads="1"/>
          </p:cNvPicPr>
          <p:nvPr/>
        </p:nvPicPr>
        <p:blipFill>
          <a:blip r:embed="rId5" cstate="print"/>
          <a:srcRect t="1266"/>
          <a:stretch>
            <a:fillRect/>
          </a:stretch>
        </p:blipFill>
        <p:spPr bwMode="auto">
          <a:xfrm>
            <a:off x="4773897" y="3884271"/>
            <a:ext cx="3912903" cy="2897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1066800"/>
            <a:ext cx="38608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343400"/>
            <a:ext cx="4724400" cy="1905000"/>
          </a:xfrm>
        </p:spPr>
        <p:txBody>
          <a:bodyPr>
            <a:noAutofit/>
          </a:bodyPr>
          <a:lstStyle/>
          <a:p>
            <a:r>
              <a:rPr sz="2800" smtClean="0">
                <a:solidFill>
                  <a:srgbClr val="C00000"/>
                </a:solidFill>
              </a:rPr>
              <a:t>ТОРЖЕСТВЕННОЕ </a:t>
            </a:r>
            <a:br>
              <a:rPr sz="2800" smtClean="0">
                <a:solidFill>
                  <a:srgbClr val="C00000"/>
                </a:solidFill>
              </a:rPr>
            </a:br>
            <a:r>
              <a:rPr sz="2800" smtClean="0">
                <a:solidFill>
                  <a:srgbClr val="C00000"/>
                </a:solidFill>
              </a:rPr>
              <a:t>клятва  </a:t>
            </a:r>
            <a:r>
              <a:rPr sz="2800" b="1" smtClean="0">
                <a:solidFill>
                  <a:srgbClr val="FF0000"/>
                </a:solidFill>
              </a:rPr>
              <a:t>ЮНАРМИИ</a:t>
            </a:r>
            <a:br>
              <a:rPr sz="2800" b="1" smtClean="0">
                <a:solidFill>
                  <a:srgbClr val="FF0000"/>
                </a:solidFill>
              </a:rPr>
            </a:br>
            <a:r>
              <a:rPr sz="2800" b="1" smtClean="0">
                <a:solidFill>
                  <a:srgbClr val="FF0000"/>
                </a:solidFill>
              </a:rPr>
              <a:t>командир отряда</a:t>
            </a:r>
            <a:br>
              <a:rPr sz="2800" b="1" smtClean="0">
                <a:solidFill>
                  <a:srgbClr val="FF0000"/>
                </a:solidFill>
              </a:rPr>
            </a:br>
            <a:r>
              <a:rPr sz="2800" b="1" smtClean="0">
                <a:solidFill>
                  <a:srgbClr val="FF0000"/>
                </a:solidFill>
              </a:rPr>
              <a:t> ВПК "САПСАН"</a:t>
            </a:r>
            <a:br>
              <a:rPr sz="2800" b="1" smtClean="0">
                <a:solidFill>
                  <a:srgbClr val="FF0000"/>
                </a:solidFill>
              </a:rPr>
            </a:br>
            <a:r>
              <a:rPr sz="2800" b="1" smtClean="0">
                <a:solidFill>
                  <a:srgbClr val="FF0000"/>
                </a:solidFill>
              </a:rPr>
              <a:t> Гермогенов Петя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E:\Снежный барс\IMG_3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903" y="609600"/>
            <a:ext cx="4753897" cy="3565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E:\Снежный барс\IMG_30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581400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E:\Снежный барс\IMG_30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1400" y="609600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E:\Снежный барс\IMG_3069.JPG"/>
          <p:cNvPicPr>
            <a:picLocks noChangeAspect="1" noChangeArrowheads="1"/>
          </p:cNvPicPr>
          <p:nvPr/>
        </p:nvPicPr>
        <p:blipFill>
          <a:blip r:embed="rId2" cstate="print"/>
          <a:srcRect t="11504"/>
          <a:stretch>
            <a:fillRect/>
          </a:stretch>
        </p:blipFill>
        <p:spPr bwMode="auto">
          <a:xfrm>
            <a:off x="304800" y="609600"/>
            <a:ext cx="86106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131</Words>
  <Application>Microsoft Office PowerPoint</Application>
  <PresentationFormat>Экран (4:3)</PresentationFormat>
  <Paragraphs>21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 АЛЬБОМ  РАПОРТ  Улусный СНЕЖНЫЙ БАРС – 2018г приуроченный 100 – летию Советской Армии и военно морского флота а также 97 летию ветерана великой отечественной войны, кавалера ордена Славы 2 степени, кавалера ордена "Полярная звезда", лауреата государственной премии им. П.А.Ойунского  Ивана Михайловича ПАВЛОВА   проведенный  (28февраля по 1 марта 2018г)</vt:lpstr>
      <vt:lpstr>Торжественное возложение венка к СКВЕРУ ПОБЕДЫ</vt:lpstr>
      <vt:lpstr>Торжественный взнос  Знамени  ПОБЕДЫ и  ЮНАРМИИ</vt:lpstr>
      <vt:lpstr>Рапорт командуещего капитана Никитина С.И  подполковнику Андрееву Н.М</vt:lpstr>
      <vt:lpstr>Слово нашего ветерана И.М.Павлова</vt:lpstr>
      <vt:lpstr>С нашим ветераном И.М.Павловым </vt:lpstr>
      <vt:lpstr>Начало соревнований </vt:lpstr>
      <vt:lpstr>ТОРЖЕСТВЕННОЕ  клятва  ЮНАРМИИ командир отряда  ВПК "САПСАН"  Гермогенов Петя</vt:lpstr>
      <vt:lpstr>Слайд 9</vt:lpstr>
      <vt:lpstr>Соревнования </vt:lpstr>
      <vt:lpstr>Строевой смотр</vt:lpstr>
      <vt:lpstr>Соревнования по КСУ</vt:lpstr>
      <vt:lpstr>Итоговый протокол соревнований</vt:lpstr>
      <vt:lpstr>ВПК "Сапсан" и "Сапсан 2" МБОУ Амгинская СОШ  им.Р.И.Константинова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АЛЬБОМ  РАПОРТ  Улусный СНЕЖНЫЙ БАРС – 2018г приуроченный 100 – летию Советской Армии и военно морского флота а также 97 летию ветерана великой отечественной войны, кавалера ордена Славы 2 степени, кавалера ордена "Полярная звезда", лауреата государственной премии им. П.А.Ойунского  Ивана Михайловича ПАВЛОВА   проведенный  (28февраля по 1 марта 2018г)</dc:title>
  <dc:creator>вероника</dc:creator>
  <cp:lastModifiedBy>вероника</cp:lastModifiedBy>
  <cp:revision>19</cp:revision>
  <dcterms:created xsi:type="dcterms:W3CDTF">2006-08-16T00:00:00Z</dcterms:created>
  <dcterms:modified xsi:type="dcterms:W3CDTF">2021-02-17T12:41:55Z</dcterms:modified>
</cp:coreProperties>
</file>